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41" r:id="rId1"/>
  </p:sldMasterIdLst>
  <p:notesMasterIdLst>
    <p:notesMasterId r:id="rId9"/>
  </p:notesMasterIdLst>
  <p:sldIdLst>
    <p:sldId id="808" r:id="rId2"/>
    <p:sldId id="810" r:id="rId3"/>
    <p:sldId id="845" r:id="rId4"/>
    <p:sldId id="846" r:id="rId5"/>
    <p:sldId id="849" r:id="rId6"/>
    <p:sldId id="850" r:id="rId7"/>
    <p:sldId id="848" r:id="rId8"/>
  </p:sldIdLst>
  <p:sldSz cx="12190413" cy="6859588"/>
  <p:notesSz cx="6865938" cy="9998075"/>
  <p:embeddedFontLst>
    <p:embeddedFont>
      <p:font typeface="나눔고딕 ExtraBold" pitchFamily="50" charset="-127"/>
      <p:bold r:id="rId10"/>
    </p:embeddedFont>
    <p:embeddedFont>
      <p:font typeface="a로케트" pitchFamily="18" charset="-127"/>
      <p:regular r:id="rId11"/>
    </p:embeddedFont>
    <p:embeddedFont>
      <p:font typeface="맑은 고딕" pitchFamily="50" charset="-127"/>
      <p:regular r:id="rId12"/>
      <p:bold r:id="rId13"/>
    </p:embeddedFont>
    <p:embeddedFont>
      <p:font typeface="KoPubWorld돋움체 Bold" pitchFamily="2" charset="-127"/>
      <p:bold r:id="rId14"/>
    </p:embeddedFont>
    <p:embeddedFont>
      <p:font typeface="아리따-돋움(TTF)-Bold" pitchFamily="18" charset="-127"/>
      <p:regular r:id="rId15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514196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102839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542586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205678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570974" algn="l" defTabSz="102839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3085170" algn="l" defTabSz="102839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599364" algn="l" defTabSz="102839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4113560" algn="l" defTabSz="102839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066" userDrawn="1">
          <p15:clr>
            <a:srgbClr val="A4A3A4"/>
          </p15:clr>
        </p15:guide>
        <p15:guide id="2" pos="192" userDrawn="1">
          <p15:clr>
            <a:srgbClr val="A4A3A4"/>
          </p15:clr>
        </p15:guide>
        <p15:guide id="3" orient="horz" pos="558" userDrawn="1">
          <p15:clr>
            <a:srgbClr val="A4A3A4"/>
          </p15:clr>
        </p15:guide>
        <p15:guide id="4" orient="horz" pos="158" userDrawn="1">
          <p15:clr>
            <a:srgbClr val="A4A3A4"/>
          </p15:clr>
        </p15:guide>
        <p15:guide id="5" pos="6497" userDrawn="1">
          <p15:clr>
            <a:srgbClr val="A4A3A4"/>
          </p15:clr>
        </p15:guide>
        <p15:guide id="6" pos="288" userDrawn="1">
          <p15:clr>
            <a:srgbClr val="A4A3A4"/>
          </p15:clr>
        </p15:guide>
        <p15:guide id="7" orient="horz" pos="1565" userDrawn="1">
          <p15:clr>
            <a:srgbClr val="A4A3A4"/>
          </p15:clr>
        </p15:guide>
        <p15:guide id="8" pos="646" userDrawn="1">
          <p15:clr>
            <a:srgbClr val="A4A3A4"/>
          </p15:clr>
        </p15:guide>
        <p15:guide id="9" pos="5953" userDrawn="1">
          <p15:clr>
            <a:srgbClr val="A4A3A4"/>
          </p15:clr>
        </p15:guide>
        <p15:guide id="10" pos="1326" userDrawn="1">
          <p15:clr>
            <a:srgbClr val="A4A3A4"/>
          </p15:clr>
        </p15:guide>
        <p15:guide id="11" pos="4365" userDrawn="1">
          <p15:clr>
            <a:srgbClr val="A4A3A4"/>
          </p15:clr>
        </p15:guide>
        <p15:guide id="12" orient="horz" pos="1314" userDrawn="1">
          <p15:clr>
            <a:srgbClr val="A4A3A4"/>
          </p15:clr>
        </p15:guide>
        <p15:guide id="13" pos="827" userDrawn="1">
          <p15:clr>
            <a:srgbClr val="A4A3A4"/>
          </p15:clr>
        </p15:guide>
        <p15:guide id="14" pos="6504" userDrawn="1">
          <p15:clr>
            <a:srgbClr val="A4A3A4"/>
          </p15:clr>
        </p15:guide>
        <p15:guide id="15" orient="horz" pos="180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150" userDrawn="1">
          <p15:clr>
            <a:srgbClr val="A4A3A4"/>
          </p15:clr>
        </p15:guide>
        <p15:guide id="2" pos="216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0074C0"/>
    <a:srgbClr val="0094C9"/>
    <a:srgbClr val="404040"/>
    <a:srgbClr val="09B3AB"/>
    <a:srgbClr val="0BD5CB"/>
    <a:srgbClr val="0097E0"/>
    <a:srgbClr val="25C0F1"/>
    <a:srgbClr val="CB7279"/>
    <a:srgbClr val="0087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76" autoAdjust="0"/>
    <p:restoredTop sz="95206" autoAdjust="0"/>
  </p:normalViewPr>
  <p:slideViewPr>
    <p:cSldViewPr>
      <p:cViewPr>
        <p:scale>
          <a:sx n="90" d="100"/>
          <a:sy n="90" d="100"/>
        </p:scale>
        <p:origin x="-672" y="-72"/>
      </p:cViewPr>
      <p:guideLst>
        <p:guide orient="horz" pos="967"/>
        <p:guide orient="horz" pos="506"/>
        <p:guide orient="horz" pos="143"/>
        <p:guide orient="horz" pos="1420"/>
        <p:guide orient="horz" pos="1192"/>
        <p:guide orient="horz" pos="1633"/>
        <p:guide pos="219"/>
        <p:guide pos="7408"/>
        <p:guide pos="328"/>
        <p:guide pos="737"/>
        <p:guide pos="6787"/>
        <p:guide pos="1512"/>
        <p:guide pos="4977"/>
        <p:guide pos="943"/>
        <p:guide pos="74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5916" y="90"/>
      </p:cViewPr>
      <p:guideLst>
        <p:guide orient="horz" pos="3150"/>
        <p:guide pos="216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6" y="0"/>
            <a:ext cx="2976628" cy="499824"/>
          </a:xfrm>
          <a:prstGeom prst="rect">
            <a:avLst/>
          </a:prstGeom>
        </p:spPr>
        <p:txBody>
          <a:bodyPr vert="horz" lIns="92154" tIns="46075" rIns="92154" bIns="46075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7715" y="0"/>
            <a:ext cx="2976628" cy="499824"/>
          </a:xfrm>
          <a:prstGeom prst="rect">
            <a:avLst/>
          </a:prstGeom>
        </p:spPr>
        <p:txBody>
          <a:bodyPr vert="horz" lIns="92154" tIns="46075" rIns="92154" bIns="46075" rtlCol="0"/>
          <a:lstStyle>
            <a:lvl1pPr algn="r">
              <a:defRPr sz="1200"/>
            </a:lvl1pPr>
          </a:lstStyle>
          <a:p>
            <a:pPr>
              <a:defRPr/>
            </a:pPr>
            <a:fld id="{33F348ED-6064-4C8B-AC0E-CFAD0A6D12FE}" type="datetimeFigureOut">
              <a:rPr lang="ko-KR" altLang="en-US"/>
              <a:pPr>
                <a:defRPr/>
              </a:pPr>
              <a:t>2019-09-24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0013" y="749300"/>
            <a:ext cx="6665912" cy="37512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154" tIns="46075" rIns="92154" bIns="46075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315" y="4749130"/>
            <a:ext cx="5495312" cy="4500012"/>
          </a:xfrm>
          <a:prstGeom prst="rect">
            <a:avLst/>
          </a:prstGeom>
        </p:spPr>
        <p:txBody>
          <a:bodyPr vert="horz" lIns="92154" tIns="46075" rIns="92154" bIns="46075" rtlCol="0"/>
          <a:lstStyle/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  <a:p>
            <a:pPr lvl="3"/>
            <a:r>
              <a:rPr lang="ko-KR" altLang="en-US" noProof="0" dirty="0"/>
              <a:t>넷째 수준</a:t>
            </a:r>
          </a:p>
          <a:p>
            <a:pPr lvl="4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6" y="9496661"/>
            <a:ext cx="2976628" cy="499823"/>
          </a:xfrm>
          <a:prstGeom prst="rect">
            <a:avLst/>
          </a:prstGeom>
        </p:spPr>
        <p:txBody>
          <a:bodyPr vert="horz" lIns="92154" tIns="46075" rIns="92154" bIns="46075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7715" y="9496661"/>
            <a:ext cx="2976628" cy="499823"/>
          </a:xfrm>
          <a:prstGeom prst="rect">
            <a:avLst/>
          </a:prstGeom>
        </p:spPr>
        <p:txBody>
          <a:bodyPr vert="horz" lIns="92154" tIns="46075" rIns="92154" bIns="46075" rtlCol="0" anchor="b"/>
          <a:lstStyle>
            <a:lvl1pPr algn="r">
              <a:defRPr sz="1200"/>
            </a:lvl1pPr>
          </a:lstStyle>
          <a:p>
            <a:pPr>
              <a:defRPr/>
            </a:pPr>
            <a:fld id="{14AA08EF-A5CB-4A5C-B7E0-627285BA7CC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1739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575" kern="1200">
        <a:solidFill>
          <a:schemeClr val="tx1"/>
        </a:solidFill>
        <a:latin typeface="+mn-lt"/>
        <a:ea typeface="+mn-ea"/>
        <a:cs typeface="+mn-cs"/>
      </a:defRPr>
    </a:lvl1pPr>
    <a:lvl2pPr marL="514196" algn="l" rtl="0" eaLnBrk="0" fontAlgn="base" latinLnBrk="1" hangingPunct="0">
      <a:spcBef>
        <a:spcPct val="30000"/>
      </a:spcBef>
      <a:spcAft>
        <a:spcPct val="0"/>
      </a:spcAft>
      <a:defRPr sz="1575" kern="1200">
        <a:solidFill>
          <a:schemeClr val="tx1"/>
        </a:solidFill>
        <a:latin typeface="+mn-lt"/>
        <a:ea typeface="+mn-ea"/>
        <a:cs typeface="+mn-cs"/>
      </a:defRPr>
    </a:lvl2pPr>
    <a:lvl3pPr marL="1028390" algn="l" rtl="0" eaLnBrk="0" fontAlgn="base" latinLnBrk="1" hangingPunct="0">
      <a:spcBef>
        <a:spcPct val="30000"/>
      </a:spcBef>
      <a:spcAft>
        <a:spcPct val="0"/>
      </a:spcAft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542586" algn="l" rtl="0" eaLnBrk="0" fontAlgn="base" latinLnBrk="1" hangingPunct="0">
      <a:spcBef>
        <a:spcPct val="30000"/>
      </a:spcBef>
      <a:spcAft>
        <a:spcPct val="0"/>
      </a:spcAft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2056780" algn="l" rtl="0" eaLnBrk="0" fontAlgn="base" latinLnBrk="1" hangingPunct="0">
      <a:spcBef>
        <a:spcPct val="30000"/>
      </a:spcBef>
      <a:spcAft>
        <a:spcPct val="0"/>
      </a:spcAft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2570974" algn="l" defTabSz="102839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3085170" algn="l" defTabSz="102839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3599364" algn="l" defTabSz="102839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4113560" algn="l" defTabSz="102839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82D932CA-3B7E-40A7-B566-1F79D9F7D587}"/>
              </a:ext>
            </a:extLst>
          </p:cNvPr>
          <p:cNvCxnSpPr/>
          <p:nvPr userDrawn="1"/>
        </p:nvCxnSpPr>
        <p:spPr>
          <a:xfrm flipH="1">
            <a:off x="3597343" y="186692"/>
            <a:ext cx="1473972" cy="11730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FAF4AA44-75BD-43F5-AECC-0E5E189E3E22}"/>
              </a:ext>
            </a:extLst>
          </p:cNvPr>
          <p:cNvCxnSpPr/>
          <p:nvPr userDrawn="1"/>
        </p:nvCxnSpPr>
        <p:spPr>
          <a:xfrm flipH="1">
            <a:off x="11455236" y="336849"/>
            <a:ext cx="1473972" cy="11730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="" xmlns:a16="http://schemas.microsoft.com/office/drawing/2014/main" id="{01D92F34-481A-4936-975D-B4D0F6A43327}"/>
              </a:ext>
            </a:extLst>
          </p:cNvPr>
          <p:cNvCxnSpPr>
            <a:cxnSpLocks/>
          </p:cNvCxnSpPr>
          <p:nvPr userDrawn="1"/>
        </p:nvCxnSpPr>
        <p:spPr>
          <a:xfrm flipH="1">
            <a:off x="6073808" y="5441854"/>
            <a:ext cx="3281252" cy="26113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E88DCCAF-A069-4047-96B5-9AFFAEBBF2BE}"/>
              </a:ext>
            </a:extLst>
          </p:cNvPr>
          <p:cNvCxnSpPr>
            <a:cxnSpLocks/>
          </p:cNvCxnSpPr>
          <p:nvPr userDrawn="1"/>
        </p:nvCxnSpPr>
        <p:spPr>
          <a:xfrm flipH="1">
            <a:off x="3318815" y="1185315"/>
            <a:ext cx="832328" cy="66240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="" xmlns:a16="http://schemas.microsoft.com/office/drawing/2014/main" id="{4AA71FBB-5688-428B-979C-6AC8CF6F658A}"/>
              </a:ext>
            </a:extLst>
          </p:cNvPr>
          <p:cNvCxnSpPr>
            <a:cxnSpLocks/>
          </p:cNvCxnSpPr>
          <p:nvPr userDrawn="1"/>
        </p:nvCxnSpPr>
        <p:spPr>
          <a:xfrm flipH="1">
            <a:off x="-613058" y="3982888"/>
            <a:ext cx="1026776" cy="81715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="" xmlns:a16="http://schemas.microsoft.com/office/drawing/2014/main" id="{37544E5C-17E5-465C-B552-3A4BBB57F82C}"/>
              </a:ext>
            </a:extLst>
          </p:cNvPr>
          <p:cNvCxnSpPr>
            <a:cxnSpLocks/>
          </p:cNvCxnSpPr>
          <p:nvPr userDrawn="1"/>
        </p:nvCxnSpPr>
        <p:spPr>
          <a:xfrm flipH="1">
            <a:off x="2065997" y="5780047"/>
            <a:ext cx="612300" cy="487295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B94B6CE2-763C-4DD8-A367-F388B6AB3A2C}"/>
              </a:ext>
            </a:extLst>
          </p:cNvPr>
          <p:cNvCxnSpPr>
            <a:cxnSpLocks/>
          </p:cNvCxnSpPr>
          <p:nvPr userDrawn="1"/>
        </p:nvCxnSpPr>
        <p:spPr>
          <a:xfrm flipH="1">
            <a:off x="3598816" y="1259396"/>
            <a:ext cx="297876" cy="23706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래픽 8">
            <a:extLst>
              <a:ext uri="{FF2B5EF4-FFF2-40B4-BE49-F238E27FC236}">
                <a16:creationId xmlns="" xmlns:a16="http://schemas.microsoft.com/office/drawing/2014/main" id="{1AF9A04E-4199-4528-BE84-E9424B5D5F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4162" y="-602439"/>
            <a:ext cx="1741627" cy="1386063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="" xmlns:a16="http://schemas.microsoft.com/office/drawing/2014/main" id="{038FAD00-715A-422D-B462-D95F8D2B98BD}"/>
              </a:ext>
            </a:extLst>
          </p:cNvPr>
          <p:cNvGrpSpPr/>
          <p:nvPr userDrawn="1"/>
        </p:nvGrpSpPr>
        <p:grpSpPr>
          <a:xfrm>
            <a:off x="1289676" y="3612359"/>
            <a:ext cx="1370235" cy="994433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11" name="그룹 10">
              <a:extLst>
                <a:ext uri="{FF2B5EF4-FFF2-40B4-BE49-F238E27FC236}">
                  <a16:creationId xmlns="" xmlns:a16="http://schemas.microsoft.com/office/drawing/2014/main" id="{6A272321-25C9-4D44-9DEB-4D21FA1337D5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13" name="사각형: 둥근 모서리 12">
                <a:extLst>
                  <a:ext uri="{FF2B5EF4-FFF2-40B4-BE49-F238E27FC236}">
                    <a16:creationId xmlns="" xmlns:a16="http://schemas.microsoft.com/office/drawing/2014/main" id="{F81A88F5-73FF-4F4D-B5D4-0C5445236FC1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="" xmlns:a16="http://schemas.microsoft.com/office/drawing/2014/main" id="{4624AA70-624B-4DB7-9C42-EE9504D2DD94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="" xmlns:a16="http://schemas.microsoft.com/office/drawing/2014/main" id="{0E8214CE-FDD8-4208-9789-88512D201F01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="" xmlns:a16="http://schemas.microsoft.com/office/drawing/2014/main" id="{292466C9-52F1-4AFA-82BE-DE6FFFC80F93}"/>
              </a:ext>
            </a:extLst>
          </p:cNvPr>
          <p:cNvGrpSpPr/>
          <p:nvPr userDrawn="1"/>
        </p:nvGrpSpPr>
        <p:grpSpPr>
          <a:xfrm rot="2136278">
            <a:off x="48535" y="1847078"/>
            <a:ext cx="578212" cy="460066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16" name="타원 15">
              <a:extLst>
                <a:ext uri="{FF2B5EF4-FFF2-40B4-BE49-F238E27FC236}">
                  <a16:creationId xmlns="" xmlns:a16="http://schemas.microsoft.com/office/drawing/2014/main" id="{A45E7A00-D6D2-477E-919A-1A9FFE4D78F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="" xmlns:a16="http://schemas.microsoft.com/office/drawing/2014/main" id="{0CE40E5C-1276-4BD5-95D5-7A218842F666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="" xmlns:a16="http://schemas.microsoft.com/office/drawing/2014/main" id="{42416BA9-C7AA-4E7E-8A6C-ADB0F5A87124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="" xmlns:a16="http://schemas.microsoft.com/office/drawing/2014/main" id="{8CC48EA2-31F6-4FD2-9B5C-9F3CF0801E11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="" xmlns:a16="http://schemas.microsoft.com/office/drawing/2014/main" id="{A5C594C9-4704-4D80-981F-98DE71913F8D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B6434261-80A8-49DE-9151-BE8A4D0ED239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18945F59-A5A3-4EF9-8E65-90DAED79EAC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8854658C-146C-4249-B37A-3899DCD9491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0DE2FF8C-4D09-4071-838F-B179F8D75EE3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="" xmlns:a16="http://schemas.microsoft.com/office/drawing/2014/main" id="{A6A428AD-9FCE-4921-8842-7FE91EFB18E7}"/>
              </a:ext>
            </a:extLst>
          </p:cNvPr>
          <p:cNvCxnSpPr>
            <a:cxnSpLocks/>
          </p:cNvCxnSpPr>
          <p:nvPr userDrawn="1"/>
        </p:nvCxnSpPr>
        <p:spPr>
          <a:xfrm flipH="1">
            <a:off x="-638381" y="5953128"/>
            <a:ext cx="3281252" cy="26113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A27D7031-C92B-4C9D-B7F1-247A3DC8DC8A}"/>
              </a:ext>
            </a:extLst>
          </p:cNvPr>
          <p:cNvGrpSpPr/>
          <p:nvPr userDrawn="1"/>
        </p:nvGrpSpPr>
        <p:grpSpPr>
          <a:xfrm rot="648341">
            <a:off x="4045491" y="6367440"/>
            <a:ext cx="635445" cy="505604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3A893A7D-EC80-4675-882A-BCC5A2A8F7A4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="" xmlns:a16="http://schemas.microsoft.com/office/drawing/2014/main" id="{7CE85DE0-1426-41D4-B4A0-CA1D5A3D2978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="" xmlns:a16="http://schemas.microsoft.com/office/drawing/2014/main" id="{F25C4B7C-D2A1-49F2-962F-398869017928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EBDF806C-74D3-4352-843C-020BCD13A89D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="" xmlns:a16="http://schemas.microsoft.com/office/drawing/2014/main" id="{97F46902-C25F-42D6-AC83-5DF54287D4E5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8A5A75AC-4416-4C88-BDF9-8728F5E169AF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6817CA45-21A4-4E05-8F4C-625CB1747DA7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605B330C-0799-47FC-AF52-F574FE2B762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="" xmlns:a16="http://schemas.microsoft.com/office/drawing/2014/main" id="{BD752032-99B1-4CC6-A0AE-B4A811745F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="" xmlns:a16="http://schemas.microsoft.com/office/drawing/2014/main" id="{B7677AAB-03AF-47FC-ADEA-573CE71124C3}"/>
              </a:ext>
            </a:extLst>
          </p:cNvPr>
          <p:cNvGrpSpPr/>
          <p:nvPr userDrawn="1"/>
        </p:nvGrpSpPr>
        <p:grpSpPr>
          <a:xfrm rot="2700000">
            <a:off x="11522957" y="5872826"/>
            <a:ext cx="174361" cy="219041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37" name="타원 36">
              <a:extLst>
                <a:ext uri="{FF2B5EF4-FFF2-40B4-BE49-F238E27FC236}">
                  <a16:creationId xmlns="" xmlns:a16="http://schemas.microsoft.com/office/drawing/2014/main" id="{E9E26264-39BB-4253-A14C-9648BFD672DB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="" xmlns:a16="http://schemas.microsoft.com/office/drawing/2014/main" id="{2FE50359-DC21-4ACB-84DA-2CF5FA67877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="" xmlns:a16="http://schemas.microsoft.com/office/drawing/2014/main" id="{51BD30E0-254A-4CCE-AE5B-A692DE89FC4F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="" xmlns:a16="http://schemas.microsoft.com/office/drawing/2014/main" id="{0BC8369E-FA77-4B7F-87F6-306B8866C983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="" xmlns:a16="http://schemas.microsoft.com/office/drawing/2014/main" id="{B31D4630-717D-455C-9EBA-83F64BC122A0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="" xmlns:a16="http://schemas.microsoft.com/office/drawing/2014/main" id="{8BC8F089-15A7-4720-955C-834BCC44FB03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="" xmlns:a16="http://schemas.microsoft.com/office/drawing/2014/main" id="{BD62B372-4F02-4B83-A524-B4470E74332A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="" xmlns:a16="http://schemas.microsoft.com/office/drawing/2014/main" id="{1313A2B7-0606-4EA5-8936-BEF75DEDF0FA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="" xmlns:a16="http://schemas.microsoft.com/office/drawing/2014/main" id="{2C04868D-9161-4CD7-92F3-FA897238FB14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6" name="그래픽 45">
            <a:extLst>
              <a:ext uri="{FF2B5EF4-FFF2-40B4-BE49-F238E27FC236}">
                <a16:creationId xmlns="" xmlns:a16="http://schemas.microsoft.com/office/drawing/2014/main" id="{617C1B6D-8321-4379-91BF-F836A5D4EC3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48240" y="652016"/>
            <a:ext cx="376482" cy="299621"/>
          </a:xfrm>
          <a:prstGeom prst="rect">
            <a:avLst/>
          </a:prstGeom>
        </p:spPr>
      </p:pic>
      <p:pic>
        <p:nvPicPr>
          <p:cNvPr id="47" name="그래픽 46">
            <a:extLst>
              <a:ext uri="{FF2B5EF4-FFF2-40B4-BE49-F238E27FC236}">
                <a16:creationId xmlns="" xmlns:a16="http://schemas.microsoft.com/office/drawing/2014/main" id="{ADF637CD-C551-4A8F-BFBD-199BDDEDFF5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38773" y="6390907"/>
            <a:ext cx="1100486" cy="875815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="" xmlns:a16="http://schemas.microsoft.com/office/drawing/2014/main" id="{8340CB44-CE8B-4DB4-982F-19941359EDE8}"/>
              </a:ext>
            </a:extLst>
          </p:cNvPr>
          <p:cNvGrpSpPr/>
          <p:nvPr userDrawn="1"/>
        </p:nvGrpSpPr>
        <p:grpSpPr>
          <a:xfrm>
            <a:off x="9607281" y="-232633"/>
            <a:ext cx="457551" cy="364095"/>
            <a:chOff x="8426232" y="-256375"/>
            <a:chExt cx="401303" cy="401254"/>
          </a:xfrm>
        </p:grpSpPr>
        <p:sp>
          <p:nvSpPr>
            <p:cNvPr id="49" name="타원 48">
              <a:extLst>
                <a:ext uri="{FF2B5EF4-FFF2-40B4-BE49-F238E27FC236}">
                  <a16:creationId xmlns="" xmlns:a16="http://schemas.microsoft.com/office/drawing/2014/main" id="{E849B2A5-663F-4091-B317-BCD4759C38DC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="" xmlns:a16="http://schemas.microsoft.com/office/drawing/2014/main" id="{58756878-FD5F-4089-9F06-37A678456A52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="" xmlns:a16="http://schemas.microsoft.com/office/drawing/2014/main" id="{695E6A20-B983-4A03-841F-A2855824A2A1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="" xmlns:a16="http://schemas.microsoft.com/office/drawing/2014/main" id="{A144C7EE-1DD3-45BF-A9DD-A31EFF6F5E5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="" xmlns:a16="http://schemas.microsoft.com/office/drawing/2014/main" id="{99922B5D-ED16-498A-8F59-813A760A4AF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="" xmlns:a16="http://schemas.microsoft.com/office/drawing/2014/main" id="{5980C8E2-8BAB-48A8-A457-27931878D88A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="" xmlns:a16="http://schemas.microsoft.com/office/drawing/2014/main" id="{820285F5-75B6-4D3C-9034-E57BC6012117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="" xmlns:a16="http://schemas.microsoft.com/office/drawing/2014/main" id="{6C909A1A-A362-4801-B336-77365823D2FE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="" xmlns:a16="http://schemas.microsoft.com/office/drawing/2014/main" id="{EC477DCB-5406-4BA5-910B-C47ECA627260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</p:grpSp>
      <p:pic>
        <p:nvPicPr>
          <p:cNvPr id="58" name="그래픽 57">
            <a:extLst>
              <a:ext uri="{FF2B5EF4-FFF2-40B4-BE49-F238E27FC236}">
                <a16:creationId xmlns="" xmlns:a16="http://schemas.microsoft.com/office/drawing/2014/main" id="{CCE7020A-4C7B-4DFB-85C7-E8BD4991284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85713" y="5572712"/>
            <a:ext cx="477842" cy="380288"/>
          </a:xfrm>
          <a:prstGeom prst="rect">
            <a:avLst/>
          </a:prstGeom>
        </p:spPr>
      </p:pic>
      <p:sp>
        <p:nvSpPr>
          <p:cNvPr id="59" name="타원 58">
            <a:extLst>
              <a:ext uri="{FF2B5EF4-FFF2-40B4-BE49-F238E27FC236}">
                <a16:creationId xmlns="" xmlns:a16="http://schemas.microsoft.com/office/drawing/2014/main" id="{8A557F77-B151-40F1-9DB6-D515A11B8CF1}"/>
              </a:ext>
            </a:extLst>
          </p:cNvPr>
          <p:cNvSpPr/>
          <p:nvPr userDrawn="1"/>
        </p:nvSpPr>
        <p:spPr>
          <a:xfrm rot="985771">
            <a:off x="6755254" y="5839608"/>
            <a:ext cx="133010" cy="105855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95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4BDF51B0-11B5-440E-B82C-F7F03C04EE0D}"/>
              </a:ext>
            </a:extLst>
          </p:cNvPr>
          <p:cNvGrpSpPr/>
          <p:nvPr userDrawn="1"/>
        </p:nvGrpSpPr>
        <p:grpSpPr>
          <a:xfrm>
            <a:off x="-14481" y="6031557"/>
            <a:ext cx="12190413" cy="828031"/>
            <a:chOff x="0" y="6647135"/>
            <a:chExt cx="10635312" cy="912540"/>
          </a:xfrm>
        </p:grpSpPr>
        <p:pic>
          <p:nvPicPr>
            <p:cNvPr id="4" name="그래픽 3">
              <a:extLst>
                <a:ext uri="{FF2B5EF4-FFF2-40B4-BE49-F238E27FC236}">
                  <a16:creationId xmlns="" xmlns:a16="http://schemas.microsoft.com/office/drawing/2014/main" id="{431A218D-352B-4ADC-8263-8285A132B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6647135"/>
              <a:ext cx="2665518" cy="912540"/>
            </a:xfrm>
            <a:prstGeom prst="rect">
              <a:avLst/>
            </a:prstGeom>
          </p:spPr>
        </p:pic>
        <p:pic>
          <p:nvPicPr>
            <p:cNvPr id="5" name="그래픽 4">
              <a:extLst>
                <a:ext uri="{FF2B5EF4-FFF2-40B4-BE49-F238E27FC236}">
                  <a16:creationId xmlns="" xmlns:a16="http://schemas.microsoft.com/office/drawing/2014/main" id="{84DA9D47-7D5E-4B74-B038-816474868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56598" y="6647135"/>
              <a:ext cx="2665518" cy="912540"/>
            </a:xfrm>
            <a:prstGeom prst="rect">
              <a:avLst/>
            </a:prstGeom>
          </p:spPr>
        </p:pic>
        <p:pic>
          <p:nvPicPr>
            <p:cNvPr id="6" name="그래픽 5">
              <a:extLst>
                <a:ext uri="{FF2B5EF4-FFF2-40B4-BE49-F238E27FC236}">
                  <a16:creationId xmlns="" xmlns:a16="http://schemas.microsoft.com/office/drawing/2014/main" id="{3761CB06-FDF5-42EB-A91B-C47685715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313196" y="6647135"/>
              <a:ext cx="2665518" cy="912540"/>
            </a:xfrm>
            <a:prstGeom prst="rect">
              <a:avLst/>
            </a:prstGeom>
          </p:spPr>
        </p:pic>
        <p:pic>
          <p:nvPicPr>
            <p:cNvPr id="7" name="그래픽 6">
              <a:extLst>
                <a:ext uri="{FF2B5EF4-FFF2-40B4-BE49-F238E27FC236}">
                  <a16:creationId xmlns="" xmlns:a16="http://schemas.microsoft.com/office/drawing/2014/main" id="{1357DFD1-9A64-49A8-AE08-35050BAFA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969794" y="6647135"/>
              <a:ext cx="2665518" cy="912540"/>
            </a:xfrm>
            <a:prstGeom prst="rect">
              <a:avLst/>
            </a:prstGeom>
          </p:spPr>
        </p:pic>
      </p:grpSp>
      <p:sp>
        <p:nvSpPr>
          <p:cNvPr id="39" name="사각형: 잘린 대각선 방향 모서리 38">
            <a:extLst>
              <a:ext uri="{FF2B5EF4-FFF2-40B4-BE49-F238E27FC236}">
                <a16:creationId xmlns="" xmlns:a16="http://schemas.microsoft.com/office/drawing/2014/main" id="{2B012D46-58CE-4AB1-AB18-AF41B64B26A6}"/>
              </a:ext>
            </a:extLst>
          </p:cNvPr>
          <p:cNvSpPr/>
          <p:nvPr userDrawn="1"/>
        </p:nvSpPr>
        <p:spPr>
          <a:xfrm>
            <a:off x="369243" y="995983"/>
            <a:ext cx="11348758" cy="5308723"/>
          </a:xfrm>
          <a:prstGeom prst="snip2DiagRect">
            <a:avLst>
              <a:gd name="adj1" fmla="val 0"/>
              <a:gd name="adj2" fmla="val 12434"/>
            </a:avLst>
          </a:prstGeom>
          <a:solidFill>
            <a:schemeClr val="bg1"/>
          </a:solidFill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0" name="그룹 39">
            <a:extLst>
              <a:ext uri="{FF2B5EF4-FFF2-40B4-BE49-F238E27FC236}">
                <a16:creationId xmlns="" xmlns:a16="http://schemas.microsoft.com/office/drawing/2014/main" id="{292261C3-5CFD-466B-AC36-DB74262179E0}"/>
              </a:ext>
            </a:extLst>
          </p:cNvPr>
          <p:cNvGrpSpPr/>
          <p:nvPr userDrawn="1"/>
        </p:nvGrpSpPr>
        <p:grpSpPr>
          <a:xfrm flipH="1">
            <a:off x="-648725" y="5049768"/>
            <a:ext cx="1752499" cy="1661027"/>
            <a:chOff x="2910824" y="205745"/>
            <a:chExt cx="1537060" cy="1830551"/>
          </a:xfrm>
        </p:grpSpPr>
        <p:cxnSp>
          <p:nvCxnSpPr>
            <p:cNvPr id="41" name="직선 연결선 40">
              <a:extLst>
                <a:ext uri="{FF2B5EF4-FFF2-40B4-BE49-F238E27FC236}">
                  <a16:creationId xmlns="" xmlns:a16="http://schemas.microsoft.com/office/drawing/2014/main" id="{F4827BCD-C584-4618-AF42-092F956BD1F4}"/>
                </a:ext>
              </a:extLst>
            </p:cNvPr>
            <p:cNvCxnSpPr/>
            <p:nvPr/>
          </p:nvCxnSpPr>
          <p:spPr>
            <a:xfrm flipH="1">
              <a:off x="3155111" y="205745"/>
              <a:ext cx="1292773" cy="129277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="" xmlns:a16="http://schemas.microsoft.com/office/drawing/2014/main" id="{F18CDEE0-EC75-483A-A625-9FF5E1AAC4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10824" y="1306287"/>
              <a:ext cx="730008" cy="73000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="" xmlns:a16="http://schemas.microsoft.com/office/drawing/2014/main" id="{7E8F0BFB-B612-401C-96CD-6418395A4B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56404" y="1387929"/>
              <a:ext cx="261257" cy="261257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4" name="그래픽 43">
            <a:extLst>
              <a:ext uri="{FF2B5EF4-FFF2-40B4-BE49-F238E27FC236}">
                <a16:creationId xmlns="" xmlns:a16="http://schemas.microsoft.com/office/drawing/2014/main" id="{924A789A-5F1C-4B85-958F-0C844510448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22643" y="6218049"/>
            <a:ext cx="1100486" cy="875815"/>
          </a:xfrm>
          <a:prstGeom prst="rect">
            <a:avLst/>
          </a:prstGeom>
        </p:spPr>
      </p:pic>
      <p:grpSp>
        <p:nvGrpSpPr>
          <p:cNvPr id="45" name="그룹 44">
            <a:extLst>
              <a:ext uri="{FF2B5EF4-FFF2-40B4-BE49-F238E27FC236}">
                <a16:creationId xmlns="" xmlns:a16="http://schemas.microsoft.com/office/drawing/2014/main" id="{62752D3F-2446-48C0-B5CB-46B2D9605D91}"/>
              </a:ext>
            </a:extLst>
          </p:cNvPr>
          <p:cNvGrpSpPr/>
          <p:nvPr userDrawn="1"/>
        </p:nvGrpSpPr>
        <p:grpSpPr>
          <a:xfrm flipH="1">
            <a:off x="11256999" y="974591"/>
            <a:ext cx="927983" cy="883416"/>
            <a:chOff x="1535143" y="6369957"/>
            <a:chExt cx="813904" cy="973577"/>
          </a:xfrm>
        </p:grpSpPr>
        <p:cxnSp>
          <p:nvCxnSpPr>
            <p:cNvPr id="46" name="직선 연결선 45">
              <a:extLst>
                <a:ext uri="{FF2B5EF4-FFF2-40B4-BE49-F238E27FC236}">
                  <a16:creationId xmlns="" xmlns:a16="http://schemas.microsoft.com/office/drawing/2014/main" id="{7F6C3E58-2272-4F66-879F-B10304A398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2019" y="6369957"/>
              <a:ext cx="537028" cy="537028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="" xmlns:a16="http://schemas.microsoft.com/office/drawing/2014/main" id="{CDFCB556-7E86-4DD4-AA7A-ADE398CCE9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35143" y="6560702"/>
              <a:ext cx="782832" cy="7828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0839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2081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702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4" r:id="rId2"/>
    <p:sldLayoutId id="2147483845" r:id="rId3"/>
  </p:sldLayoutIdLst>
  <p:hf hdr="0" ftr="0" dt="0"/>
  <p:txStyles>
    <p:titleStyle>
      <a:lvl1pPr algn="l" defTabSz="914426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6" indent="-228606" algn="l" defTabSz="914426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9" indent="-228606" algn="l" defTabSz="9144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33" indent="-228606" algn="l" defTabSz="9144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6" indent="-228606" algn="l" defTabSz="9144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9" indent="-228606" algn="l" defTabSz="9144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72" indent="-228606" algn="l" defTabSz="9144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86" indent="-228606" algn="l" defTabSz="9144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99" indent="-228606" algn="l" defTabSz="9144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12" indent="-228606" algn="l" defTabSz="9144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3" algn="l" defTabSz="91442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6" algn="l" defTabSz="91442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40" algn="l" defTabSz="91442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53" algn="l" defTabSz="91442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66" algn="l" defTabSz="91442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79" algn="l" defTabSz="91442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93" algn="l" defTabSz="91442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06" algn="l" defTabSz="91442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40E8AA38-5C7F-45C0-B216-F51A93D72C58}"/>
              </a:ext>
            </a:extLst>
          </p:cNvPr>
          <p:cNvCxnSpPr/>
          <p:nvPr/>
        </p:nvCxnSpPr>
        <p:spPr>
          <a:xfrm flipH="1">
            <a:off x="3597343" y="186692"/>
            <a:ext cx="1473972" cy="11730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7CB94193-A560-4724-A0D6-EB4FDA65023D}"/>
              </a:ext>
            </a:extLst>
          </p:cNvPr>
          <p:cNvCxnSpPr/>
          <p:nvPr/>
        </p:nvCxnSpPr>
        <p:spPr>
          <a:xfrm flipH="1">
            <a:off x="11455236" y="336849"/>
            <a:ext cx="1473972" cy="11730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="" xmlns:a16="http://schemas.microsoft.com/office/drawing/2014/main" id="{91661114-F07E-44C5-85B9-7241CB226437}"/>
              </a:ext>
            </a:extLst>
          </p:cNvPr>
          <p:cNvCxnSpPr>
            <a:cxnSpLocks/>
          </p:cNvCxnSpPr>
          <p:nvPr/>
        </p:nvCxnSpPr>
        <p:spPr>
          <a:xfrm flipH="1">
            <a:off x="6073808" y="5441854"/>
            <a:ext cx="3281252" cy="26113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C7B5EA4F-4B68-4FBF-B634-0CDF1A10BB08}"/>
              </a:ext>
            </a:extLst>
          </p:cNvPr>
          <p:cNvCxnSpPr>
            <a:cxnSpLocks/>
          </p:cNvCxnSpPr>
          <p:nvPr/>
        </p:nvCxnSpPr>
        <p:spPr>
          <a:xfrm flipH="1">
            <a:off x="3318815" y="1185315"/>
            <a:ext cx="832328" cy="66240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="" xmlns:a16="http://schemas.microsoft.com/office/drawing/2014/main" id="{93FC4BD3-1BB6-4978-89CB-C6FA4EDDDE2A}"/>
              </a:ext>
            </a:extLst>
          </p:cNvPr>
          <p:cNvCxnSpPr>
            <a:cxnSpLocks/>
          </p:cNvCxnSpPr>
          <p:nvPr/>
        </p:nvCxnSpPr>
        <p:spPr>
          <a:xfrm flipH="1">
            <a:off x="-613058" y="3982888"/>
            <a:ext cx="1026776" cy="81715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="" xmlns:a16="http://schemas.microsoft.com/office/drawing/2014/main" id="{811A95DD-EBCC-41CE-8C0E-BEA1A6C07230}"/>
              </a:ext>
            </a:extLst>
          </p:cNvPr>
          <p:cNvCxnSpPr>
            <a:cxnSpLocks/>
          </p:cNvCxnSpPr>
          <p:nvPr/>
        </p:nvCxnSpPr>
        <p:spPr>
          <a:xfrm flipH="1">
            <a:off x="2065997" y="5780047"/>
            <a:ext cx="612300" cy="487295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E3C85BE1-30B2-4C72-AAA3-39F030365596}"/>
              </a:ext>
            </a:extLst>
          </p:cNvPr>
          <p:cNvCxnSpPr>
            <a:cxnSpLocks/>
          </p:cNvCxnSpPr>
          <p:nvPr/>
        </p:nvCxnSpPr>
        <p:spPr>
          <a:xfrm flipH="1">
            <a:off x="3598816" y="1259396"/>
            <a:ext cx="297876" cy="23706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래픽 8">
            <a:extLst>
              <a:ext uri="{FF2B5EF4-FFF2-40B4-BE49-F238E27FC236}">
                <a16:creationId xmlns="" xmlns:a16="http://schemas.microsoft.com/office/drawing/2014/main" id="{8DF58666-98FB-41F1-88C8-D96E58C17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4162" y="-602439"/>
            <a:ext cx="1741627" cy="1386063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="" xmlns:a16="http://schemas.microsoft.com/office/drawing/2014/main" id="{E7545048-EF8C-4D29-937D-C16B4E5B37CF}"/>
              </a:ext>
            </a:extLst>
          </p:cNvPr>
          <p:cNvGrpSpPr/>
          <p:nvPr/>
        </p:nvGrpSpPr>
        <p:grpSpPr>
          <a:xfrm>
            <a:off x="1289676" y="3612359"/>
            <a:ext cx="1370235" cy="994433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11" name="그룹 10">
              <a:extLst>
                <a:ext uri="{FF2B5EF4-FFF2-40B4-BE49-F238E27FC236}">
                  <a16:creationId xmlns="" xmlns:a16="http://schemas.microsoft.com/office/drawing/2014/main" id="{7730E80B-67BF-45EF-9E75-707C3BBBC4BE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13" name="사각형: 둥근 모서리 12">
                <a:extLst>
                  <a:ext uri="{FF2B5EF4-FFF2-40B4-BE49-F238E27FC236}">
                    <a16:creationId xmlns="" xmlns:a16="http://schemas.microsoft.com/office/drawing/2014/main" id="{F66C1988-EEE5-4EFA-A682-20E9D50B3FCE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="" xmlns:a16="http://schemas.microsoft.com/office/drawing/2014/main" id="{4D1BF936-191D-45C8-BA25-B3FBDD30C0D8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="" xmlns:a16="http://schemas.microsoft.com/office/drawing/2014/main" id="{AF8271D9-0469-4A1B-93F8-59611B3CE99D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="" xmlns:a16="http://schemas.microsoft.com/office/drawing/2014/main" id="{42613015-7491-4657-87D2-60CBD9C34A51}"/>
              </a:ext>
            </a:extLst>
          </p:cNvPr>
          <p:cNvGrpSpPr/>
          <p:nvPr/>
        </p:nvGrpSpPr>
        <p:grpSpPr>
          <a:xfrm rot="2136278">
            <a:off x="48535" y="1847078"/>
            <a:ext cx="578212" cy="460066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16" name="타원 15">
              <a:extLst>
                <a:ext uri="{FF2B5EF4-FFF2-40B4-BE49-F238E27FC236}">
                  <a16:creationId xmlns="" xmlns:a16="http://schemas.microsoft.com/office/drawing/2014/main" id="{0CC946DF-A039-4B65-A004-92328BBF5C26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="" xmlns:a16="http://schemas.microsoft.com/office/drawing/2014/main" id="{18990928-1E2E-4E53-8D7F-2D5B7B5D9AE4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="" xmlns:a16="http://schemas.microsoft.com/office/drawing/2014/main" id="{1836FABC-4827-4FC3-B4EC-1777FED1067D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="" xmlns:a16="http://schemas.microsoft.com/office/drawing/2014/main" id="{1FF8C399-5D40-43B3-A31A-D5167546B6BC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="" xmlns:a16="http://schemas.microsoft.com/office/drawing/2014/main" id="{104E88DC-B2FF-4482-890E-FE4F3524699C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4BE61177-C130-4B1E-990C-0BB2C45D1987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C1437F33-885B-47B5-A051-73AFD1FA5F1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82773F87-0709-418E-BFCC-5C53F2F2B443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354DC978-0ADF-4C03-A84C-6AB171DD7D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="" xmlns:a16="http://schemas.microsoft.com/office/drawing/2014/main" id="{9B891B06-EF00-4F7A-A73C-B760A22A7F00}"/>
              </a:ext>
            </a:extLst>
          </p:cNvPr>
          <p:cNvCxnSpPr>
            <a:cxnSpLocks/>
          </p:cNvCxnSpPr>
          <p:nvPr/>
        </p:nvCxnSpPr>
        <p:spPr>
          <a:xfrm flipH="1">
            <a:off x="-638381" y="5953128"/>
            <a:ext cx="3281252" cy="26113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FEC10367-57AF-44BB-A84E-E323721350F9}"/>
              </a:ext>
            </a:extLst>
          </p:cNvPr>
          <p:cNvGrpSpPr/>
          <p:nvPr/>
        </p:nvGrpSpPr>
        <p:grpSpPr>
          <a:xfrm rot="648341">
            <a:off x="4045491" y="6367440"/>
            <a:ext cx="635445" cy="505604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4F83A05E-A443-4189-BB68-957D1BC6A2B8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="" xmlns:a16="http://schemas.microsoft.com/office/drawing/2014/main" id="{0D200758-0ED5-4C8C-83C6-A1E62737A90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="" xmlns:a16="http://schemas.microsoft.com/office/drawing/2014/main" id="{5DDDE20D-EDB1-4682-A3E6-BB0207EF70C0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76223DE0-F7AD-4436-8627-BCD0C434CC26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="" xmlns:a16="http://schemas.microsoft.com/office/drawing/2014/main" id="{726B108E-855E-4C81-838D-14988CCC9D18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2C8880DB-FA60-4AC2-8FD9-134FC1B30F70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0E6A2170-DD73-4C86-B22C-DC3C8438695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E1DE18A8-5CB0-4904-8E2F-3A79C361F26F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="" xmlns:a16="http://schemas.microsoft.com/office/drawing/2014/main" id="{977C57EB-355B-400F-860D-8260F7095A0D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="" xmlns:a16="http://schemas.microsoft.com/office/drawing/2014/main" id="{DF4B9587-DAE2-45A4-B4BB-FFF7923445A2}"/>
              </a:ext>
            </a:extLst>
          </p:cNvPr>
          <p:cNvGrpSpPr/>
          <p:nvPr/>
        </p:nvGrpSpPr>
        <p:grpSpPr>
          <a:xfrm rot="2700000">
            <a:off x="11522957" y="5872826"/>
            <a:ext cx="174361" cy="219041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37" name="타원 36">
              <a:extLst>
                <a:ext uri="{FF2B5EF4-FFF2-40B4-BE49-F238E27FC236}">
                  <a16:creationId xmlns="" xmlns:a16="http://schemas.microsoft.com/office/drawing/2014/main" id="{D95F95E1-B326-4803-B29B-17652469004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="" xmlns:a16="http://schemas.microsoft.com/office/drawing/2014/main" id="{4428666E-25AB-48E0-B963-A03570E5CF4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="" xmlns:a16="http://schemas.microsoft.com/office/drawing/2014/main" id="{7297D5A5-CEB4-4C41-B23E-85BF9EAF8E86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="" xmlns:a16="http://schemas.microsoft.com/office/drawing/2014/main" id="{C3D25E94-67A2-418D-BD02-65FD01426225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="" xmlns:a16="http://schemas.microsoft.com/office/drawing/2014/main" id="{6BA56319-4B98-4570-8B38-7782475177F6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="" xmlns:a16="http://schemas.microsoft.com/office/drawing/2014/main" id="{D365D92A-183A-43E6-A7C3-A520521132BD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="" xmlns:a16="http://schemas.microsoft.com/office/drawing/2014/main" id="{7569F9B8-4664-4008-BE8F-4E534C51858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="" xmlns:a16="http://schemas.microsoft.com/office/drawing/2014/main" id="{2DA1FD37-FC01-4677-8DCD-09696D9C430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="" xmlns:a16="http://schemas.microsoft.com/office/drawing/2014/main" id="{3C49BC08-52E0-46B3-B4CC-EC0A30E31430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6" name="그래픽 45">
            <a:extLst>
              <a:ext uri="{FF2B5EF4-FFF2-40B4-BE49-F238E27FC236}">
                <a16:creationId xmlns="" xmlns:a16="http://schemas.microsoft.com/office/drawing/2014/main" id="{F7F484DE-D50D-4E5B-A81D-A6FE94923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48240" y="652016"/>
            <a:ext cx="376482" cy="299621"/>
          </a:xfrm>
          <a:prstGeom prst="rect">
            <a:avLst/>
          </a:prstGeom>
        </p:spPr>
      </p:pic>
      <p:pic>
        <p:nvPicPr>
          <p:cNvPr id="47" name="그래픽 46">
            <a:extLst>
              <a:ext uri="{FF2B5EF4-FFF2-40B4-BE49-F238E27FC236}">
                <a16:creationId xmlns="" xmlns:a16="http://schemas.microsoft.com/office/drawing/2014/main" id="{09A8DF38-F0B7-47B1-908E-F1A3CED25C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38773" y="6390907"/>
            <a:ext cx="1100486" cy="875815"/>
          </a:xfrm>
          <a:prstGeom prst="rect">
            <a:avLst/>
          </a:prstGeom>
        </p:spPr>
      </p:pic>
      <p:grpSp>
        <p:nvGrpSpPr>
          <p:cNvPr id="71" name="그룹 70">
            <a:extLst>
              <a:ext uri="{FF2B5EF4-FFF2-40B4-BE49-F238E27FC236}">
                <a16:creationId xmlns="" xmlns:a16="http://schemas.microsoft.com/office/drawing/2014/main" id="{6961AB03-DD00-4EB2-9C74-F3D209EC8DC0}"/>
              </a:ext>
            </a:extLst>
          </p:cNvPr>
          <p:cNvGrpSpPr/>
          <p:nvPr/>
        </p:nvGrpSpPr>
        <p:grpSpPr>
          <a:xfrm>
            <a:off x="9607281" y="-232633"/>
            <a:ext cx="457551" cy="364095"/>
            <a:chOff x="8426232" y="-256375"/>
            <a:chExt cx="401303" cy="401254"/>
          </a:xfrm>
        </p:grpSpPr>
        <p:sp>
          <p:nvSpPr>
            <p:cNvPr id="49" name="타원 48">
              <a:extLst>
                <a:ext uri="{FF2B5EF4-FFF2-40B4-BE49-F238E27FC236}">
                  <a16:creationId xmlns="" xmlns:a16="http://schemas.microsoft.com/office/drawing/2014/main" id="{282F1F50-7C9F-49D9-87E1-1369C457C605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="" xmlns:a16="http://schemas.microsoft.com/office/drawing/2014/main" id="{F3400C3D-8F90-4280-93B1-3DD75ED2961F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="" xmlns:a16="http://schemas.microsoft.com/office/drawing/2014/main" id="{EF2CD135-15EA-4D31-862F-A5452D1FF3F6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="" xmlns:a16="http://schemas.microsoft.com/office/drawing/2014/main" id="{57A4450A-3347-4297-886A-E998AA7F953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="" xmlns:a16="http://schemas.microsoft.com/office/drawing/2014/main" id="{AF8BD738-A0F2-411B-BC26-FE740099FF2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="" xmlns:a16="http://schemas.microsoft.com/office/drawing/2014/main" id="{3D7831F8-4E45-4589-83A9-0EF9A225D647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="" xmlns:a16="http://schemas.microsoft.com/office/drawing/2014/main" id="{7B8CEC31-FF2C-4210-9581-397D2821E91A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="" xmlns:a16="http://schemas.microsoft.com/office/drawing/2014/main" id="{6D1FDCCD-8187-4B89-A7E3-F6E8D3F8C8E1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="" xmlns:a16="http://schemas.microsoft.com/office/drawing/2014/main" id="{0C99FF7A-5A3F-41E9-B92B-0B9CF96413E9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</p:grpSp>
      <p:pic>
        <p:nvPicPr>
          <p:cNvPr id="58" name="그래픽 57">
            <a:extLst>
              <a:ext uri="{FF2B5EF4-FFF2-40B4-BE49-F238E27FC236}">
                <a16:creationId xmlns="" xmlns:a16="http://schemas.microsoft.com/office/drawing/2014/main" id="{43229744-34CB-4ACA-B7A7-42BC52B565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85713" y="5572712"/>
            <a:ext cx="477842" cy="380288"/>
          </a:xfrm>
          <a:prstGeom prst="rect">
            <a:avLst/>
          </a:prstGeom>
        </p:spPr>
      </p:pic>
      <p:sp>
        <p:nvSpPr>
          <p:cNvPr id="68" name="타원 67">
            <a:extLst>
              <a:ext uri="{FF2B5EF4-FFF2-40B4-BE49-F238E27FC236}">
                <a16:creationId xmlns="" xmlns:a16="http://schemas.microsoft.com/office/drawing/2014/main" id="{48B18F76-9A8B-46E4-A1D1-8752C8B8B2B9}"/>
              </a:ext>
            </a:extLst>
          </p:cNvPr>
          <p:cNvSpPr/>
          <p:nvPr/>
        </p:nvSpPr>
        <p:spPr>
          <a:xfrm rot="985771">
            <a:off x="6755254" y="5839608"/>
            <a:ext cx="133010" cy="105855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915E7A9C-AC92-41EF-BFF3-4699BD2CC8F8}"/>
              </a:ext>
            </a:extLst>
          </p:cNvPr>
          <p:cNvSpPr txBox="1"/>
          <p:nvPr/>
        </p:nvSpPr>
        <p:spPr>
          <a:xfrm>
            <a:off x="8786887" y="3419263"/>
            <a:ext cx="272628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500" kern="0" spc="-30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B2EB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TEAM C</a:t>
            </a:r>
            <a:endParaRPr lang="ko-KR" altLang="en-US" sz="3500" kern="0" spc="-3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B2EB"/>
              </a:solidFill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="" xmlns:a16="http://schemas.microsoft.com/office/drawing/2014/main" id="{51F532D9-2892-4994-BC8E-388C68CC66AA}"/>
              </a:ext>
            </a:extLst>
          </p:cNvPr>
          <p:cNvSpPr/>
          <p:nvPr/>
        </p:nvSpPr>
        <p:spPr>
          <a:xfrm>
            <a:off x="6214292" y="2874052"/>
            <a:ext cx="5278571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3500" spc="-30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CAPSTONE DESIGN</a:t>
            </a:r>
            <a:endParaRPr lang="ko-KR" altLang="en-US" sz="3500" spc="-3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2BC"/>
              </a:solidFill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="" xmlns:a16="http://schemas.microsoft.com/office/drawing/2014/main" id="{12D345DB-4D02-4B85-9A8A-2EDCF8A87BEF}"/>
              </a:ext>
            </a:extLst>
          </p:cNvPr>
          <p:cNvSpPr/>
          <p:nvPr/>
        </p:nvSpPr>
        <p:spPr>
          <a:xfrm>
            <a:off x="6809297" y="3848912"/>
            <a:ext cx="474154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kern="0" spc="-1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 /  </a:t>
            </a:r>
            <a:r>
              <a:rPr lang="en-US" altLang="ko-KR" sz="1600" kern="0" spc="-15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2019.09.24</a:t>
            </a:r>
            <a:endParaRPr lang="ko-KR" altLang="en-US" sz="1600" spc="-15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="" xmlns:a16="http://schemas.microsoft.com/office/drawing/2014/main" id="{D5FA59D8-5C7D-4124-AB88-2A129A909425}"/>
              </a:ext>
            </a:extLst>
          </p:cNvPr>
          <p:cNvSpPr/>
          <p:nvPr/>
        </p:nvSpPr>
        <p:spPr>
          <a:xfrm rot="985771">
            <a:off x="8140726" y="3647276"/>
            <a:ext cx="196712" cy="156552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7B761"/>
              </a:solidFill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="" xmlns:a16="http://schemas.microsoft.com/office/drawing/2014/main" id="{55659F96-3066-45C9-ABF8-B411474050E0}"/>
              </a:ext>
            </a:extLst>
          </p:cNvPr>
          <p:cNvSpPr/>
          <p:nvPr/>
        </p:nvSpPr>
        <p:spPr>
          <a:xfrm rot="985771">
            <a:off x="8335067" y="3792704"/>
            <a:ext cx="99999" cy="79584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7B761"/>
              </a:solidFill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="" xmlns:a16="http://schemas.microsoft.com/office/drawing/2014/main" id="{E14741F3-4125-476C-AFB9-6DCDDC8BDA6F}"/>
              </a:ext>
            </a:extLst>
          </p:cNvPr>
          <p:cNvCxnSpPr>
            <a:cxnSpLocks/>
          </p:cNvCxnSpPr>
          <p:nvPr/>
        </p:nvCxnSpPr>
        <p:spPr>
          <a:xfrm flipH="1">
            <a:off x="5775050" y="4005988"/>
            <a:ext cx="4314404" cy="0"/>
          </a:xfrm>
          <a:prstGeom prst="line">
            <a:avLst/>
          </a:prstGeom>
          <a:ln w="57150">
            <a:solidFill>
              <a:srgbClr val="0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="" xmlns:a16="http://schemas.microsoft.com/office/drawing/2014/main" id="{7AF3D4B4-3B70-4C31-A9C7-054E679D8988}"/>
              </a:ext>
            </a:extLst>
          </p:cNvPr>
          <p:cNvCxnSpPr>
            <a:cxnSpLocks/>
          </p:cNvCxnSpPr>
          <p:nvPr/>
        </p:nvCxnSpPr>
        <p:spPr>
          <a:xfrm flipH="1">
            <a:off x="5777550" y="2703474"/>
            <a:ext cx="5686409" cy="0"/>
          </a:xfrm>
          <a:prstGeom prst="line">
            <a:avLst/>
          </a:prstGeom>
          <a:ln w="57150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="" xmlns:a16="http://schemas.microsoft.com/office/drawing/2014/main" id="{4AD97BD2-301D-45CE-92C3-A73C4E16FA03}"/>
              </a:ext>
            </a:extLst>
          </p:cNvPr>
          <p:cNvCxnSpPr>
            <a:cxnSpLocks/>
          </p:cNvCxnSpPr>
          <p:nvPr/>
        </p:nvCxnSpPr>
        <p:spPr>
          <a:xfrm flipH="1">
            <a:off x="5777550" y="2753615"/>
            <a:ext cx="5686409" cy="0"/>
          </a:xfrm>
          <a:prstGeom prst="line">
            <a:avLst/>
          </a:prstGeom>
          <a:ln w="15875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073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9373813" y="306313"/>
            <a:ext cx="2987153" cy="570372"/>
            <a:chOff x="6934872" y="337575"/>
            <a:chExt cx="2619934" cy="628584"/>
          </a:xfrm>
        </p:grpSpPr>
        <p:cxnSp>
          <p:nvCxnSpPr>
            <p:cNvPr id="34" name="직선 연결선 33">
              <a:extLst>
                <a:ext uri="{FF2B5EF4-FFF2-40B4-BE49-F238E27FC236}">
                  <a16:creationId xmlns="" xmlns:a16="http://schemas.microsoft.com/office/drawing/2014/main" id="{884BDBF3-F709-4EAC-B2DB-F33B45EF8373}"/>
                </a:ext>
              </a:extLst>
            </p:cNvPr>
            <p:cNvCxnSpPr>
              <a:cxnSpLocks/>
            </p:cNvCxnSpPr>
            <p:nvPr/>
          </p:nvCxnSpPr>
          <p:spPr>
            <a:xfrm>
              <a:off x="7010330" y="500935"/>
              <a:ext cx="254447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그룹 76">
              <a:extLst>
                <a:ext uri="{FF2B5EF4-FFF2-40B4-BE49-F238E27FC236}">
                  <a16:creationId xmlns="" xmlns:a16="http://schemas.microsoft.com/office/drawing/2014/main" id="{F74AD7CD-63D7-4232-ACEC-007D52D17083}"/>
                </a:ext>
              </a:extLst>
            </p:cNvPr>
            <p:cNvGrpSpPr/>
            <p:nvPr/>
          </p:nvGrpSpPr>
          <p:grpSpPr>
            <a:xfrm>
              <a:off x="6934872" y="337575"/>
              <a:ext cx="488143" cy="628584"/>
              <a:chOff x="6721512" y="337575"/>
              <a:chExt cx="488143" cy="628584"/>
            </a:xfrm>
          </p:grpSpPr>
          <p:sp>
            <p:nvSpPr>
              <p:cNvPr id="27" name="타원 26">
                <a:extLst>
                  <a:ext uri="{FF2B5EF4-FFF2-40B4-BE49-F238E27FC236}">
                    <a16:creationId xmlns="" xmlns:a16="http://schemas.microsoft.com/office/drawing/2014/main" id="{0143E661-0445-4036-ADB2-C2588674DAE6}"/>
                  </a:ext>
                </a:extLst>
              </p:cNvPr>
              <p:cNvSpPr/>
              <p:nvPr/>
            </p:nvSpPr>
            <p:spPr>
              <a:xfrm>
                <a:off x="6806258" y="337575"/>
                <a:ext cx="326720" cy="326720"/>
              </a:xfrm>
              <a:prstGeom prst="ellipse">
                <a:avLst/>
              </a:prstGeom>
              <a:solidFill>
                <a:srgbClr val="0094C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="" xmlns:a16="http://schemas.microsoft.com/office/drawing/2014/main" id="{8C4DA26A-C048-450E-A688-E0051C420F83}"/>
                  </a:ext>
                </a:extLst>
              </p:cNvPr>
              <p:cNvSpPr/>
              <p:nvPr/>
            </p:nvSpPr>
            <p:spPr>
              <a:xfrm>
                <a:off x="677737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01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="" xmlns:a16="http://schemas.microsoft.com/office/drawing/2014/main" id="{CE13E4F4-7F03-419A-83B0-FB1CA91D7C8D}"/>
                  </a:ext>
                </a:extLst>
              </p:cNvPr>
              <p:cNvSpPr/>
              <p:nvPr/>
            </p:nvSpPr>
            <p:spPr>
              <a:xfrm>
                <a:off x="6721512" y="694809"/>
                <a:ext cx="488143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팀원소개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78" name="그룹 77">
              <a:extLst>
                <a:ext uri="{FF2B5EF4-FFF2-40B4-BE49-F238E27FC236}">
                  <a16:creationId xmlns="" xmlns:a16="http://schemas.microsoft.com/office/drawing/2014/main" id="{54B83E2C-25C3-4D14-B4EF-E8DF9983A1B3}"/>
                </a:ext>
              </a:extLst>
            </p:cNvPr>
            <p:cNvGrpSpPr/>
            <p:nvPr/>
          </p:nvGrpSpPr>
          <p:grpSpPr>
            <a:xfrm>
              <a:off x="7505902" y="337575"/>
              <a:ext cx="503608" cy="628584"/>
              <a:chOff x="7335214" y="337575"/>
              <a:chExt cx="503608" cy="628584"/>
            </a:xfrm>
          </p:grpSpPr>
          <p:sp>
            <p:nvSpPr>
              <p:cNvPr id="28" name="타원 27">
                <a:extLst>
                  <a:ext uri="{FF2B5EF4-FFF2-40B4-BE49-F238E27FC236}">
                    <a16:creationId xmlns="" xmlns:a16="http://schemas.microsoft.com/office/drawing/2014/main" id="{C67B164A-AAF3-495D-84B7-5F267C898A38}"/>
                  </a:ext>
                </a:extLst>
              </p:cNvPr>
              <p:cNvSpPr/>
              <p:nvPr/>
            </p:nvSpPr>
            <p:spPr>
              <a:xfrm>
                <a:off x="7423658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="" xmlns:a16="http://schemas.microsoft.com/office/drawing/2014/main" id="{F8E96B3D-A2F8-44A9-9F3E-D1C18EA005A8}"/>
                  </a:ext>
                </a:extLst>
              </p:cNvPr>
              <p:cNvSpPr/>
              <p:nvPr/>
            </p:nvSpPr>
            <p:spPr>
              <a:xfrm>
                <a:off x="7398807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02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="" xmlns:a16="http://schemas.microsoft.com/office/drawing/2014/main" id="{3389390B-EA4B-4485-95E4-305090CD8C29}"/>
                  </a:ext>
                </a:extLst>
              </p:cNvPr>
              <p:cNvSpPr/>
              <p:nvPr/>
            </p:nvSpPr>
            <p:spPr>
              <a:xfrm>
                <a:off x="7335214" y="694809"/>
                <a:ext cx="503608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주제 선정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79" name="그룹 78">
              <a:extLst>
                <a:ext uri="{FF2B5EF4-FFF2-40B4-BE49-F238E27FC236}">
                  <a16:creationId xmlns="" xmlns:a16="http://schemas.microsoft.com/office/drawing/2014/main" id="{67F172AD-EC68-45C1-BB3E-21D28B859FD0}"/>
                </a:ext>
              </a:extLst>
            </p:cNvPr>
            <p:cNvGrpSpPr/>
            <p:nvPr/>
          </p:nvGrpSpPr>
          <p:grpSpPr>
            <a:xfrm>
              <a:off x="8092397" y="337575"/>
              <a:ext cx="488143" cy="628584"/>
              <a:chOff x="7964381" y="337575"/>
              <a:chExt cx="488143" cy="628584"/>
            </a:xfrm>
          </p:grpSpPr>
          <p:sp>
            <p:nvSpPr>
              <p:cNvPr id="29" name="타원 28">
                <a:extLst>
                  <a:ext uri="{FF2B5EF4-FFF2-40B4-BE49-F238E27FC236}">
                    <a16:creationId xmlns="" xmlns:a16="http://schemas.microsoft.com/office/drawing/2014/main" id="{0420BE0C-69AF-4819-A925-19205FA6DA81}"/>
                  </a:ext>
                </a:extLst>
              </p:cNvPr>
              <p:cNvSpPr/>
              <p:nvPr/>
            </p:nvSpPr>
            <p:spPr>
              <a:xfrm>
                <a:off x="8045093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="" xmlns:a16="http://schemas.microsoft.com/office/drawing/2014/main" id="{586ADC81-7523-4078-87B9-6A572168ACA3}"/>
                  </a:ext>
                </a:extLst>
              </p:cNvPr>
              <p:cNvSpPr/>
              <p:nvPr/>
            </p:nvSpPr>
            <p:spPr>
              <a:xfrm>
                <a:off x="802024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03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="" xmlns:a16="http://schemas.microsoft.com/office/drawing/2014/main" id="{FFD44E42-5F00-4B2D-B4AA-21D9254BC667}"/>
                  </a:ext>
                </a:extLst>
              </p:cNvPr>
              <p:cNvSpPr/>
              <p:nvPr/>
            </p:nvSpPr>
            <p:spPr>
              <a:xfrm>
                <a:off x="7964381" y="694809"/>
                <a:ext cx="488143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주제발</a:t>
                </a:r>
                <a:r>
                  <a:rPr lang="ko-KR" altLang="en-US" sz="10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표</a:t>
                </a:r>
              </a:p>
            </p:txBody>
          </p:sp>
        </p:grpSp>
        <p:grpSp>
          <p:nvGrpSpPr>
            <p:cNvPr id="80" name="그룹 79">
              <a:extLst>
                <a:ext uri="{FF2B5EF4-FFF2-40B4-BE49-F238E27FC236}">
                  <a16:creationId xmlns="" xmlns:a16="http://schemas.microsoft.com/office/drawing/2014/main" id="{2FE4F8DB-E0A7-4A03-BCE8-1AC8A7D75D68}"/>
                </a:ext>
              </a:extLst>
            </p:cNvPr>
            <p:cNvGrpSpPr/>
            <p:nvPr/>
          </p:nvGrpSpPr>
          <p:grpSpPr>
            <a:xfrm>
              <a:off x="8737976" y="337575"/>
              <a:ext cx="361180" cy="628584"/>
              <a:chOff x="8652632" y="337575"/>
              <a:chExt cx="361180" cy="628584"/>
            </a:xfrm>
          </p:grpSpPr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59A7D3A4-7715-475E-BD78-32A5480BD870}"/>
                  </a:ext>
                </a:extLst>
              </p:cNvPr>
              <p:cNvSpPr/>
              <p:nvPr/>
            </p:nvSpPr>
            <p:spPr>
              <a:xfrm>
                <a:off x="8677483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="" xmlns:a16="http://schemas.microsoft.com/office/drawing/2014/main" id="{A731DE20-C85E-4B7E-A4B9-7EEACF378BA8}"/>
                  </a:ext>
                </a:extLst>
              </p:cNvPr>
              <p:cNvSpPr/>
              <p:nvPr/>
            </p:nvSpPr>
            <p:spPr>
              <a:xfrm>
                <a:off x="865263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04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="" xmlns:a16="http://schemas.microsoft.com/office/drawing/2014/main" id="{40799978-265C-499F-B872-A654574BABCC}"/>
                  </a:ext>
                </a:extLst>
              </p:cNvPr>
              <p:cNvSpPr/>
              <p:nvPr/>
            </p:nvSpPr>
            <p:spPr>
              <a:xfrm>
                <a:off x="8673393" y="694809"/>
                <a:ext cx="334896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1000" kern="0" spc="-150" dirty="0" err="1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QnA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</p:grpSp>
      <p:grpSp>
        <p:nvGrpSpPr>
          <p:cNvPr id="67" name="그룹 66">
            <a:extLst>
              <a:ext uri="{FF2B5EF4-FFF2-40B4-BE49-F238E27FC236}">
                <a16:creationId xmlns="" xmlns:a16="http://schemas.microsoft.com/office/drawing/2014/main" id="{89820F9B-817B-47CF-84D9-52AF28D9DA1B}"/>
              </a:ext>
            </a:extLst>
          </p:cNvPr>
          <p:cNvGrpSpPr/>
          <p:nvPr/>
        </p:nvGrpSpPr>
        <p:grpSpPr>
          <a:xfrm>
            <a:off x="349125" y="250645"/>
            <a:ext cx="1246374" cy="525236"/>
            <a:chOff x="2099176" y="1782979"/>
            <a:chExt cx="1093154" cy="578841"/>
          </a:xfrm>
        </p:grpSpPr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E4CEAED0-8D49-47CD-99B6-7DF3A5F74377}"/>
                </a:ext>
              </a:extLst>
            </p:cNvPr>
            <p:cNvSpPr/>
            <p:nvPr/>
          </p:nvSpPr>
          <p:spPr>
            <a:xfrm>
              <a:off x="2158682" y="1853038"/>
              <a:ext cx="1033648" cy="5087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kern="0" spc="-150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팀원소개</a:t>
              </a:r>
              <a:endParaRPr lang="ko-KR" altLang="en-US" sz="2400" kern="0" spc="-1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="" xmlns:a16="http://schemas.microsoft.com/office/drawing/2014/main" id="{78680223-0E30-453D-A0DC-6B5A794A02F7}"/>
              </a:ext>
            </a:extLst>
          </p:cNvPr>
          <p:cNvSpPr txBox="1"/>
          <p:nvPr/>
        </p:nvSpPr>
        <p:spPr>
          <a:xfrm>
            <a:off x="1355123" y="4054982"/>
            <a:ext cx="7309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8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유재경</a:t>
            </a:r>
            <a:endParaRPr lang="en-US" altLang="ko-KR" sz="16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40404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="" xmlns:a16="http://schemas.microsoft.com/office/drawing/2014/main" id="{78680223-0E30-453D-A0DC-6B5A794A02F7}"/>
              </a:ext>
            </a:extLst>
          </p:cNvPr>
          <p:cNvSpPr txBox="1"/>
          <p:nvPr/>
        </p:nvSpPr>
        <p:spPr>
          <a:xfrm>
            <a:off x="3528534" y="4054982"/>
            <a:ext cx="7309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8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윤상</a:t>
            </a:r>
            <a:r>
              <a: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은</a:t>
            </a:r>
            <a:endParaRPr lang="en-US" altLang="ko-KR" sz="16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40404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="" xmlns:a16="http://schemas.microsoft.com/office/drawing/2014/main" id="{78680223-0E30-453D-A0DC-6B5A794A02F7}"/>
              </a:ext>
            </a:extLst>
          </p:cNvPr>
          <p:cNvSpPr txBox="1"/>
          <p:nvPr/>
        </p:nvSpPr>
        <p:spPr>
          <a:xfrm>
            <a:off x="10110746" y="4087322"/>
            <a:ext cx="7309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8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반찬</a:t>
            </a:r>
            <a:r>
              <a: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영</a:t>
            </a:r>
            <a:endParaRPr lang="en-US" altLang="ko-KR" sz="16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40404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="" xmlns:a16="http://schemas.microsoft.com/office/drawing/2014/main" id="{78680223-0E30-453D-A0DC-6B5A794A02F7}"/>
              </a:ext>
            </a:extLst>
          </p:cNvPr>
          <p:cNvSpPr txBox="1"/>
          <p:nvPr/>
        </p:nvSpPr>
        <p:spPr>
          <a:xfrm>
            <a:off x="7921841" y="4087322"/>
            <a:ext cx="7309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8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강범수</a:t>
            </a:r>
            <a:endParaRPr lang="en-US" altLang="ko-KR" sz="16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40404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="" xmlns:a16="http://schemas.microsoft.com/office/drawing/2014/main" id="{78680223-0E30-453D-A0DC-6B5A794A02F7}"/>
              </a:ext>
            </a:extLst>
          </p:cNvPr>
          <p:cNvSpPr txBox="1"/>
          <p:nvPr/>
        </p:nvSpPr>
        <p:spPr>
          <a:xfrm>
            <a:off x="5732935" y="4054982"/>
            <a:ext cx="7309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8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강지원</a:t>
            </a:r>
            <a:endParaRPr lang="en-US" altLang="ko-KR" sz="16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40404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82938" y="349076"/>
            <a:ext cx="1789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0094C9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[TEAM C]</a:t>
            </a:r>
            <a:endParaRPr lang="ko-KR" altLang="en-US" dirty="0">
              <a:solidFill>
                <a:srgbClr val="0094C9"/>
              </a:solidFill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grpSp>
        <p:nvGrpSpPr>
          <p:cNvPr id="104" name="그룹 103"/>
          <p:cNvGrpSpPr/>
          <p:nvPr/>
        </p:nvGrpSpPr>
        <p:grpSpPr>
          <a:xfrm>
            <a:off x="3023052" y="2439237"/>
            <a:ext cx="1620000" cy="1620000"/>
            <a:chOff x="3196037" y="2416876"/>
            <a:chExt cx="1620000" cy="1620000"/>
          </a:xfrm>
        </p:grpSpPr>
        <p:sp>
          <p:nvSpPr>
            <p:cNvPr id="106" name="타원 105">
              <a:extLst>
                <a:ext uri="{FF2B5EF4-FFF2-40B4-BE49-F238E27FC236}">
                  <a16:creationId xmlns="" xmlns:a16="http://schemas.microsoft.com/office/drawing/2014/main" id="{DF2D6079-C99B-436D-BDEE-BFEBCB99ABEB}"/>
                </a:ext>
              </a:extLst>
            </p:cNvPr>
            <p:cNvSpPr/>
            <p:nvPr/>
          </p:nvSpPr>
          <p:spPr>
            <a:xfrm>
              <a:off x="3196037" y="2416876"/>
              <a:ext cx="1620000" cy="1620000"/>
            </a:xfrm>
            <a:prstGeom prst="ellipse">
              <a:avLst/>
            </a:prstGeom>
            <a:solidFill>
              <a:srgbClr val="166F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7" name="Picture 3" descr="C:\Users\lg\Desktop\캡스톤 최종 자료\woman4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2037" y="2620970"/>
              <a:ext cx="1188000" cy="118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9" name="그룹 108"/>
          <p:cNvGrpSpPr/>
          <p:nvPr/>
        </p:nvGrpSpPr>
        <p:grpSpPr>
          <a:xfrm>
            <a:off x="5203734" y="2452925"/>
            <a:ext cx="1620000" cy="1620000"/>
            <a:chOff x="5467750" y="2428782"/>
            <a:chExt cx="1620000" cy="1620000"/>
          </a:xfrm>
        </p:grpSpPr>
        <p:sp>
          <p:nvSpPr>
            <p:cNvPr id="110" name="타원 109">
              <a:extLst>
                <a:ext uri="{FF2B5EF4-FFF2-40B4-BE49-F238E27FC236}">
                  <a16:creationId xmlns="" xmlns:a16="http://schemas.microsoft.com/office/drawing/2014/main" id="{DF2D6079-C99B-436D-BDEE-BFEBCB99ABEB}"/>
                </a:ext>
              </a:extLst>
            </p:cNvPr>
            <p:cNvSpPr/>
            <p:nvPr/>
          </p:nvSpPr>
          <p:spPr>
            <a:xfrm>
              <a:off x="5467750" y="2428782"/>
              <a:ext cx="1620000" cy="1620000"/>
            </a:xfrm>
            <a:prstGeom prst="ellipse">
              <a:avLst/>
            </a:prstGeom>
            <a:solidFill>
              <a:srgbClr val="166F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1" name="Picture 2" descr="C:\Users\lg\Desktop\캡스톤 최종 자료\man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3912" y="2579502"/>
              <a:ext cx="1187675" cy="1187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2" name="그룹 111"/>
          <p:cNvGrpSpPr/>
          <p:nvPr/>
        </p:nvGrpSpPr>
        <p:grpSpPr>
          <a:xfrm>
            <a:off x="842370" y="2387482"/>
            <a:ext cx="1620000" cy="1620000"/>
            <a:chOff x="924324" y="2404970"/>
            <a:chExt cx="1620000" cy="1620000"/>
          </a:xfrm>
        </p:grpSpPr>
        <p:sp>
          <p:nvSpPr>
            <p:cNvPr id="113" name="타원 112">
              <a:extLst>
                <a:ext uri="{FF2B5EF4-FFF2-40B4-BE49-F238E27FC236}">
                  <a16:creationId xmlns="" xmlns:a16="http://schemas.microsoft.com/office/drawing/2014/main" id="{DF2D6079-C99B-436D-BDEE-BFEBCB99ABEB}"/>
                </a:ext>
              </a:extLst>
            </p:cNvPr>
            <p:cNvSpPr/>
            <p:nvPr/>
          </p:nvSpPr>
          <p:spPr>
            <a:xfrm>
              <a:off x="924324" y="2404970"/>
              <a:ext cx="1620000" cy="1620000"/>
            </a:xfrm>
            <a:prstGeom prst="ellipse">
              <a:avLst/>
            </a:prstGeom>
            <a:solidFill>
              <a:srgbClr val="166F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4" name="Picture 4" descr="C:\Users\lg\Desktop\캡스톤 최종 자료\boy2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0324" y="2579502"/>
              <a:ext cx="1188000" cy="118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5" name="그룹 114"/>
          <p:cNvGrpSpPr/>
          <p:nvPr/>
        </p:nvGrpSpPr>
        <p:grpSpPr>
          <a:xfrm>
            <a:off x="7384416" y="2453771"/>
            <a:ext cx="1620000" cy="1620000"/>
            <a:chOff x="7739463" y="2440690"/>
            <a:chExt cx="1620000" cy="1620000"/>
          </a:xfrm>
        </p:grpSpPr>
        <p:sp>
          <p:nvSpPr>
            <p:cNvPr id="116" name="타원 115">
              <a:extLst>
                <a:ext uri="{FF2B5EF4-FFF2-40B4-BE49-F238E27FC236}">
                  <a16:creationId xmlns="" xmlns:a16="http://schemas.microsoft.com/office/drawing/2014/main" id="{DF2D6079-C99B-436D-BDEE-BFEBCB99ABEB}"/>
                </a:ext>
              </a:extLst>
            </p:cNvPr>
            <p:cNvSpPr/>
            <p:nvPr/>
          </p:nvSpPr>
          <p:spPr>
            <a:xfrm>
              <a:off x="7739463" y="2440690"/>
              <a:ext cx="1620000" cy="1620000"/>
            </a:xfrm>
            <a:prstGeom prst="ellipse">
              <a:avLst/>
            </a:prstGeom>
            <a:solidFill>
              <a:srgbClr val="166F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7" name="Picture 5" descr="C:\Users\lg\Desktop\캡스톤 최종 자료\boy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5463" y="2620970"/>
              <a:ext cx="1188000" cy="118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8" name="그룹 117"/>
          <p:cNvGrpSpPr/>
          <p:nvPr/>
        </p:nvGrpSpPr>
        <p:grpSpPr>
          <a:xfrm>
            <a:off x="9565099" y="2427331"/>
            <a:ext cx="1620000" cy="1620000"/>
            <a:chOff x="10011174" y="2393064"/>
            <a:chExt cx="1620000" cy="1620000"/>
          </a:xfrm>
        </p:grpSpPr>
        <p:sp>
          <p:nvSpPr>
            <p:cNvPr id="122" name="타원 121">
              <a:extLst>
                <a:ext uri="{FF2B5EF4-FFF2-40B4-BE49-F238E27FC236}">
                  <a16:creationId xmlns="" xmlns:a16="http://schemas.microsoft.com/office/drawing/2014/main" id="{DF2D6079-C99B-436D-BDEE-BFEBCB99ABEB}"/>
                </a:ext>
              </a:extLst>
            </p:cNvPr>
            <p:cNvSpPr/>
            <p:nvPr/>
          </p:nvSpPr>
          <p:spPr>
            <a:xfrm>
              <a:off x="10011174" y="2393064"/>
              <a:ext cx="1620000" cy="1620000"/>
            </a:xfrm>
            <a:prstGeom prst="ellipse">
              <a:avLst/>
            </a:prstGeom>
            <a:solidFill>
              <a:srgbClr val="166F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3" name="Picture 10" descr="C:\Users\lg\Desktop\캡스톤 최종 자료\man3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27174" y="2579177"/>
              <a:ext cx="1188000" cy="118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3390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그룹 66">
            <a:extLst>
              <a:ext uri="{FF2B5EF4-FFF2-40B4-BE49-F238E27FC236}">
                <a16:creationId xmlns="" xmlns:a16="http://schemas.microsoft.com/office/drawing/2014/main" id="{89820F9B-817B-47CF-84D9-52AF28D9DA1B}"/>
              </a:ext>
            </a:extLst>
          </p:cNvPr>
          <p:cNvGrpSpPr/>
          <p:nvPr/>
        </p:nvGrpSpPr>
        <p:grpSpPr>
          <a:xfrm>
            <a:off x="349125" y="250645"/>
            <a:ext cx="1246374" cy="525236"/>
            <a:chOff x="2099176" y="1782979"/>
            <a:chExt cx="1093154" cy="578841"/>
          </a:xfrm>
        </p:grpSpPr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E4CEAED0-8D49-47CD-99B6-7DF3A5F74377}"/>
                </a:ext>
              </a:extLst>
            </p:cNvPr>
            <p:cNvSpPr/>
            <p:nvPr/>
          </p:nvSpPr>
          <p:spPr>
            <a:xfrm>
              <a:off x="2158682" y="1853038"/>
              <a:ext cx="1033648" cy="5087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kern="0" spc="-150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주제선</a:t>
              </a:r>
              <a:r>
                <a:rPr lang="ko-KR" altLang="en-US" sz="24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정</a:t>
              </a:r>
            </a:p>
          </p:txBody>
        </p:sp>
      </p:grpSp>
      <p:sp>
        <p:nvSpPr>
          <p:cNvPr id="137" name="직사각형 136">
            <a:extLst>
              <a:ext uri="{FF2B5EF4-FFF2-40B4-BE49-F238E27FC236}">
                <a16:creationId xmlns="" xmlns:a16="http://schemas.microsoft.com/office/drawing/2014/main" id="{816E6A7C-3A13-4B4B-BB5F-6DEBDF078737}"/>
              </a:ext>
            </a:extLst>
          </p:cNvPr>
          <p:cNvSpPr/>
          <p:nvPr/>
        </p:nvSpPr>
        <p:spPr>
          <a:xfrm>
            <a:off x="3658477" y="2287744"/>
            <a:ext cx="152477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kern="0" spc="-1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“</a:t>
            </a:r>
            <a:r>
              <a:rPr lang="ko-KR" altLang="en-US" sz="1200" kern="0" spc="-1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데이터는 </a:t>
            </a:r>
            <a:r>
              <a:rPr lang="ko-KR" altLang="en-US" sz="1200" kern="0" spc="-1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글로벌 경제의 新자본</a:t>
            </a:r>
            <a:r>
              <a:rPr lang="ko-KR" altLang="en-US" sz="1200" kern="0" spc="-1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임</a:t>
            </a:r>
            <a:r>
              <a:rPr lang="en-US" altLang="ko-KR" sz="1200" kern="0" spc="-1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”</a:t>
            </a:r>
            <a:endParaRPr lang="ko-KR" altLang="en-US" sz="1200" kern="0" spc="-15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grpSp>
        <p:nvGrpSpPr>
          <p:cNvPr id="114" name="그룹 113"/>
          <p:cNvGrpSpPr/>
          <p:nvPr/>
        </p:nvGrpSpPr>
        <p:grpSpPr>
          <a:xfrm>
            <a:off x="9373813" y="306313"/>
            <a:ext cx="2987153" cy="570372"/>
            <a:chOff x="6934872" y="337575"/>
            <a:chExt cx="2619934" cy="628584"/>
          </a:xfrm>
        </p:grpSpPr>
        <p:cxnSp>
          <p:nvCxnSpPr>
            <p:cNvPr id="115" name="직선 연결선 114">
              <a:extLst>
                <a:ext uri="{FF2B5EF4-FFF2-40B4-BE49-F238E27FC236}">
                  <a16:creationId xmlns="" xmlns:a16="http://schemas.microsoft.com/office/drawing/2014/main" id="{884BDBF3-F709-4EAC-B2DB-F33B45EF8373}"/>
                </a:ext>
              </a:extLst>
            </p:cNvPr>
            <p:cNvCxnSpPr>
              <a:cxnSpLocks/>
            </p:cNvCxnSpPr>
            <p:nvPr/>
          </p:nvCxnSpPr>
          <p:spPr>
            <a:xfrm>
              <a:off x="7010330" y="500935"/>
              <a:ext cx="254447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6" name="그룹 115">
              <a:extLst>
                <a:ext uri="{FF2B5EF4-FFF2-40B4-BE49-F238E27FC236}">
                  <a16:creationId xmlns="" xmlns:a16="http://schemas.microsoft.com/office/drawing/2014/main" id="{F74AD7CD-63D7-4232-ACEC-007D52D17083}"/>
                </a:ext>
              </a:extLst>
            </p:cNvPr>
            <p:cNvGrpSpPr/>
            <p:nvPr/>
          </p:nvGrpSpPr>
          <p:grpSpPr>
            <a:xfrm>
              <a:off x="6934872" y="337575"/>
              <a:ext cx="488143" cy="628584"/>
              <a:chOff x="6721512" y="337575"/>
              <a:chExt cx="488143" cy="628584"/>
            </a:xfrm>
          </p:grpSpPr>
          <p:sp>
            <p:nvSpPr>
              <p:cNvPr id="129" name="타원 128">
                <a:extLst>
                  <a:ext uri="{FF2B5EF4-FFF2-40B4-BE49-F238E27FC236}">
                    <a16:creationId xmlns="" xmlns:a16="http://schemas.microsoft.com/office/drawing/2014/main" id="{0143E661-0445-4036-ADB2-C2588674DAE6}"/>
                  </a:ext>
                </a:extLst>
              </p:cNvPr>
              <p:cNvSpPr/>
              <p:nvPr/>
            </p:nvSpPr>
            <p:spPr>
              <a:xfrm>
                <a:off x="6806258" y="337575"/>
                <a:ext cx="326720" cy="32672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130" name="직사각형 129">
                <a:extLst>
                  <a:ext uri="{FF2B5EF4-FFF2-40B4-BE49-F238E27FC236}">
                    <a16:creationId xmlns="" xmlns:a16="http://schemas.microsoft.com/office/drawing/2014/main" id="{8C4DA26A-C048-450E-A688-E0051C420F83}"/>
                  </a:ext>
                </a:extLst>
              </p:cNvPr>
              <p:cNvSpPr/>
              <p:nvPr/>
            </p:nvSpPr>
            <p:spPr>
              <a:xfrm>
                <a:off x="677737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01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131" name="직사각형 130">
                <a:extLst>
                  <a:ext uri="{FF2B5EF4-FFF2-40B4-BE49-F238E27FC236}">
                    <a16:creationId xmlns="" xmlns:a16="http://schemas.microsoft.com/office/drawing/2014/main" id="{CE13E4F4-7F03-419A-83B0-FB1CA91D7C8D}"/>
                  </a:ext>
                </a:extLst>
              </p:cNvPr>
              <p:cNvSpPr/>
              <p:nvPr/>
            </p:nvSpPr>
            <p:spPr>
              <a:xfrm>
                <a:off x="6721512" y="694809"/>
                <a:ext cx="488143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팀원소개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117" name="그룹 116">
              <a:extLst>
                <a:ext uri="{FF2B5EF4-FFF2-40B4-BE49-F238E27FC236}">
                  <a16:creationId xmlns="" xmlns:a16="http://schemas.microsoft.com/office/drawing/2014/main" id="{54B83E2C-25C3-4D14-B4EF-E8DF9983A1B3}"/>
                </a:ext>
              </a:extLst>
            </p:cNvPr>
            <p:cNvGrpSpPr/>
            <p:nvPr/>
          </p:nvGrpSpPr>
          <p:grpSpPr>
            <a:xfrm>
              <a:off x="7505902" y="337575"/>
              <a:ext cx="503608" cy="628584"/>
              <a:chOff x="7335214" y="337575"/>
              <a:chExt cx="503608" cy="628584"/>
            </a:xfrm>
          </p:grpSpPr>
          <p:sp>
            <p:nvSpPr>
              <p:cNvPr id="126" name="타원 125">
                <a:extLst>
                  <a:ext uri="{FF2B5EF4-FFF2-40B4-BE49-F238E27FC236}">
                    <a16:creationId xmlns="" xmlns:a16="http://schemas.microsoft.com/office/drawing/2014/main" id="{C67B164A-AAF3-495D-84B7-5F267C898A38}"/>
                  </a:ext>
                </a:extLst>
              </p:cNvPr>
              <p:cNvSpPr/>
              <p:nvPr/>
            </p:nvSpPr>
            <p:spPr>
              <a:xfrm>
                <a:off x="7423658" y="337575"/>
                <a:ext cx="326720" cy="326720"/>
              </a:xfrm>
              <a:prstGeom prst="ellipse">
                <a:avLst/>
              </a:prstGeom>
              <a:solidFill>
                <a:srgbClr val="0094C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127" name="직사각형 126">
                <a:extLst>
                  <a:ext uri="{FF2B5EF4-FFF2-40B4-BE49-F238E27FC236}">
                    <a16:creationId xmlns="" xmlns:a16="http://schemas.microsoft.com/office/drawing/2014/main" id="{F8E96B3D-A2F8-44A9-9F3E-D1C18EA005A8}"/>
                  </a:ext>
                </a:extLst>
              </p:cNvPr>
              <p:cNvSpPr/>
              <p:nvPr/>
            </p:nvSpPr>
            <p:spPr>
              <a:xfrm>
                <a:off x="7398807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02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128" name="직사각형 127">
                <a:extLst>
                  <a:ext uri="{FF2B5EF4-FFF2-40B4-BE49-F238E27FC236}">
                    <a16:creationId xmlns="" xmlns:a16="http://schemas.microsoft.com/office/drawing/2014/main" id="{3389390B-EA4B-4485-95E4-305090CD8C29}"/>
                  </a:ext>
                </a:extLst>
              </p:cNvPr>
              <p:cNvSpPr/>
              <p:nvPr/>
            </p:nvSpPr>
            <p:spPr>
              <a:xfrm>
                <a:off x="7335214" y="694809"/>
                <a:ext cx="503608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주제 선정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118" name="그룹 117">
              <a:extLst>
                <a:ext uri="{FF2B5EF4-FFF2-40B4-BE49-F238E27FC236}">
                  <a16:creationId xmlns="" xmlns:a16="http://schemas.microsoft.com/office/drawing/2014/main" id="{67F172AD-EC68-45C1-BB3E-21D28B859FD0}"/>
                </a:ext>
              </a:extLst>
            </p:cNvPr>
            <p:cNvGrpSpPr/>
            <p:nvPr/>
          </p:nvGrpSpPr>
          <p:grpSpPr>
            <a:xfrm>
              <a:off x="8092397" y="337575"/>
              <a:ext cx="488143" cy="628584"/>
              <a:chOff x="7964381" y="337575"/>
              <a:chExt cx="488143" cy="628584"/>
            </a:xfrm>
          </p:grpSpPr>
          <p:sp>
            <p:nvSpPr>
              <p:cNvPr id="123" name="타원 122">
                <a:extLst>
                  <a:ext uri="{FF2B5EF4-FFF2-40B4-BE49-F238E27FC236}">
                    <a16:creationId xmlns="" xmlns:a16="http://schemas.microsoft.com/office/drawing/2014/main" id="{0420BE0C-69AF-4819-A925-19205FA6DA81}"/>
                  </a:ext>
                </a:extLst>
              </p:cNvPr>
              <p:cNvSpPr/>
              <p:nvPr/>
            </p:nvSpPr>
            <p:spPr>
              <a:xfrm>
                <a:off x="8045093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124" name="직사각형 123">
                <a:extLst>
                  <a:ext uri="{FF2B5EF4-FFF2-40B4-BE49-F238E27FC236}">
                    <a16:creationId xmlns="" xmlns:a16="http://schemas.microsoft.com/office/drawing/2014/main" id="{586ADC81-7523-4078-87B9-6A572168ACA3}"/>
                  </a:ext>
                </a:extLst>
              </p:cNvPr>
              <p:cNvSpPr/>
              <p:nvPr/>
            </p:nvSpPr>
            <p:spPr>
              <a:xfrm>
                <a:off x="802024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03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125" name="직사각형 124">
                <a:extLst>
                  <a:ext uri="{FF2B5EF4-FFF2-40B4-BE49-F238E27FC236}">
                    <a16:creationId xmlns="" xmlns:a16="http://schemas.microsoft.com/office/drawing/2014/main" id="{FFD44E42-5F00-4B2D-B4AA-21D9254BC667}"/>
                  </a:ext>
                </a:extLst>
              </p:cNvPr>
              <p:cNvSpPr/>
              <p:nvPr/>
            </p:nvSpPr>
            <p:spPr>
              <a:xfrm>
                <a:off x="7964381" y="694809"/>
                <a:ext cx="488143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주제발</a:t>
                </a:r>
                <a:r>
                  <a:rPr lang="ko-KR" altLang="en-US" sz="10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표</a:t>
                </a:r>
              </a:p>
            </p:txBody>
          </p:sp>
        </p:grpSp>
        <p:grpSp>
          <p:nvGrpSpPr>
            <p:cNvPr id="119" name="그룹 118">
              <a:extLst>
                <a:ext uri="{FF2B5EF4-FFF2-40B4-BE49-F238E27FC236}">
                  <a16:creationId xmlns="" xmlns:a16="http://schemas.microsoft.com/office/drawing/2014/main" id="{2FE4F8DB-E0A7-4A03-BCE8-1AC8A7D75D68}"/>
                </a:ext>
              </a:extLst>
            </p:cNvPr>
            <p:cNvGrpSpPr/>
            <p:nvPr/>
          </p:nvGrpSpPr>
          <p:grpSpPr>
            <a:xfrm>
              <a:off x="8737976" y="337575"/>
              <a:ext cx="361180" cy="628584"/>
              <a:chOff x="8652632" y="337575"/>
              <a:chExt cx="361180" cy="628584"/>
            </a:xfrm>
          </p:grpSpPr>
          <p:sp>
            <p:nvSpPr>
              <p:cNvPr id="120" name="타원 119">
                <a:extLst>
                  <a:ext uri="{FF2B5EF4-FFF2-40B4-BE49-F238E27FC236}">
                    <a16:creationId xmlns="" xmlns:a16="http://schemas.microsoft.com/office/drawing/2014/main" id="{59A7D3A4-7715-475E-BD78-32A5480BD870}"/>
                  </a:ext>
                </a:extLst>
              </p:cNvPr>
              <p:cNvSpPr/>
              <p:nvPr/>
            </p:nvSpPr>
            <p:spPr>
              <a:xfrm>
                <a:off x="8677483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121" name="직사각형 120">
                <a:extLst>
                  <a:ext uri="{FF2B5EF4-FFF2-40B4-BE49-F238E27FC236}">
                    <a16:creationId xmlns="" xmlns:a16="http://schemas.microsoft.com/office/drawing/2014/main" id="{A731DE20-C85E-4B7E-A4B9-7EEACF378BA8}"/>
                  </a:ext>
                </a:extLst>
              </p:cNvPr>
              <p:cNvSpPr/>
              <p:nvPr/>
            </p:nvSpPr>
            <p:spPr>
              <a:xfrm>
                <a:off x="865263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04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122" name="직사각형 121">
                <a:extLst>
                  <a:ext uri="{FF2B5EF4-FFF2-40B4-BE49-F238E27FC236}">
                    <a16:creationId xmlns="" xmlns:a16="http://schemas.microsoft.com/office/drawing/2014/main" id="{40799978-265C-499F-B872-A654574BABCC}"/>
                  </a:ext>
                </a:extLst>
              </p:cNvPr>
              <p:cNvSpPr/>
              <p:nvPr/>
            </p:nvSpPr>
            <p:spPr>
              <a:xfrm>
                <a:off x="8673393" y="694809"/>
                <a:ext cx="334896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1000" kern="0" spc="-150" dirty="0" err="1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QnA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</p:grpSp>
      <p:pic>
        <p:nvPicPr>
          <p:cNvPr id="1027" name="Picture 3" descr="C:\Users\lg\Desktop\자료\명단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696" y="1195069"/>
            <a:ext cx="2376264" cy="218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lg\Desktop\자료\명단3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54"/>
          <a:stretch/>
        </p:blipFill>
        <p:spPr bwMode="auto">
          <a:xfrm>
            <a:off x="931804" y="3658874"/>
            <a:ext cx="2366538" cy="2096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lg\Desktop\자료\명단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910" y="1181045"/>
            <a:ext cx="4547391" cy="46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lg\Desktop\자료\명단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837" y="3605709"/>
            <a:ext cx="3045916" cy="189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lg\Desktop\자료\명단4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623"/>
          <a:stretch/>
        </p:blipFill>
        <p:spPr bwMode="auto">
          <a:xfrm>
            <a:off x="8000978" y="1228524"/>
            <a:ext cx="2508213" cy="2151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9233754" y="5614607"/>
            <a:ext cx="615553" cy="4524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2800" dirty="0" smtClean="0">
                <a:latin typeface="아리따-돋움(TTF)-Bold" pitchFamily="18" charset="-127"/>
                <a:ea typeface="아리따-돋움(TTF)-Bold" pitchFamily="18" charset="-127"/>
              </a:rPr>
              <a:t>…</a:t>
            </a:r>
            <a:endParaRPr lang="ko-KR" altLang="en-US" sz="2800" dirty="0">
              <a:latin typeface="아리따-돋움(TTF)-Bold" pitchFamily="18" charset="-127"/>
              <a:ea typeface="아리따-돋움(TTF)-Bold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572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그룹 66">
            <a:extLst>
              <a:ext uri="{FF2B5EF4-FFF2-40B4-BE49-F238E27FC236}">
                <a16:creationId xmlns="" xmlns:a16="http://schemas.microsoft.com/office/drawing/2014/main" id="{89820F9B-817B-47CF-84D9-52AF28D9DA1B}"/>
              </a:ext>
            </a:extLst>
          </p:cNvPr>
          <p:cNvGrpSpPr/>
          <p:nvPr/>
        </p:nvGrpSpPr>
        <p:grpSpPr>
          <a:xfrm>
            <a:off x="349123" y="250645"/>
            <a:ext cx="2480687" cy="525236"/>
            <a:chOff x="2099176" y="1782979"/>
            <a:chExt cx="2175731" cy="578841"/>
          </a:xfrm>
        </p:grpSpPr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E4CEAED0-8D49-47CD-99B6-7DF3A5F74377}"/>
                </a:ext>
              </a:extLst>
            </p:cNvPr>
            <p:cNvSpPr/>
            <p:nvPr/>
          </p:nvSpPr>
          <p:spPr>
            <a:xfrm>
              <a:off x="2158682" y="1853038"/>
              <a:ext cx="2116225" cy="5087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kern="0" spc="-150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Topic Presentation</a:t>
              </a:r>
              <a:endParaRPr lang="ko-KR" altLang="en-US" sz="2400" kern="0" spc="-1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</p:grpSp>
      <p:pic>
        <p:nvPicPr>
          <p:cNvPr id="32" name="Picture 6" descr="C:\Users\lg\Desktop\캡스톤 최종 자료\group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0476" y="1458060"/>
            <a:ext cx="2421792" cy="1927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그룹 32"/>
          <p:cNvGrpSpPr/>
          <p:nvPr/>
        </p:nvGrpSpPr>
        <p:grpSpPr>
          <a:xfrm>
            <a:off x="-113388" y="2732144"/>
            <a:ext cx="3223772" cy="2898255"/>
            <a:chOff x="177800" y="2190750"/>
            <a:chExt cx="3194050" cy="3567113"/>
          </a:xfrm>
        </p:grpSpPr>
        <p:pic>
          <p:nvPicPr>
            <p:cNvPr id="40" name="Picture 2" descr="C:\Users\lg\Desktop\캡스톤 최종 자료\selfi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7800" y="2563813"/>
              <a:ext cx="3194050" cy="3194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7" descr="C:\Users\lg\Desktop\캡스톤 최종 자료\photograph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1197" b="68285"/>
            <a:stretch/>
          </p:blipFill>
          <p:spPr bwMode="auto">
            <a:xfrm>
              <a:off x="1593596" y="2190750"/>
              <a:ext cx="510920" cy="5625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7" descr="C:\Users\lg\Desktop\캡스톤 최종 자료\photograph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1197" b="68285"/>
            <a:stretch/>
          </p:blipFill>
          <p:spPr bwMode="auto">
            <a:xfrm>
              <a:off x="2749805" y="2472043"/>
              <a:ext cx="510920" cy="5625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2" name="그룹 51"/>
          <p:cNvGrpSpPr/>
          <p:nvPr/>
        </p:nvGrpSpPr>
        <p:grpSpPr>
          <a:xfrm>
            <a:off x="7015831" y="1584575"/>
            <a:ext cx="4082013" cy="4405607"/>
            <a:chOff x="8046741" y="1324656"/>
            <a:chExt cx="3228975" cy="4448856"/>
          </a:xfrm>
        </p:grpSpPr>
        <p:grpSp>
          <p:nvGrpSpPr>
            <p:cNvPr id="53" name="그룹 52"/>
            <p:cNvGrpSpPr/>
            <p:nvPr/>
          </p:nvGrpSpPr>
          <p:grpSpPr>
            <a:xfrm>
              <a:off x="8046741" y="1324656"/>
              <a:ext cx="3228975" cy="4448856"/>
              <a:chOff x="7715250" y="1661206"/>
              <a:chExt cx="2505076" cy="3987800"/>
            </a:xfrm>
          </p:grpSpPr>
          <p:pic>
            <p:nvPicPr>
              <p:cNvPr id="58" name="Picture 10" descr="C:\Users\lg\Desktop\캡스톤 최종 자료\smartphone.png"/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869" r="18313"/>
              <a:stretch/>
            </p:blipFill>
            <p:spPr bwMode="auto">
              <a:xfrm>
                <a:off x="7715250" y="1661206"/>
                <a:ext cx="2505076" cy="3987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9" name="직사각형 58"/>
              <p:cNvSpPr/>
              <p:nvPr/>
            </p:nvSpPr>
            <p:spPr>
              <a:xfrm>
                <a:off x="7972425" y="2076450"/>
                <a:ext cx="1990725" cy="313372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54" name="Picture 11" descr="C:\Users\lg\Desktop\캡스톤 최종 자료\person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22501" y="2032313"/>
              <a:ext cx="1535949" cy="1535949"/>
            </a:xfrm>
            <a:prstGeom prst="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5" name="TextBox 54"/>
            <p:cNvSpPr txBox="1"/>
            <p:nvPr/>
          </p:nvSpPr>
          <p:spPr>
            <a:xfrm>
              <a:off x="8496300" y="3838575"/>
              <a:ext cx="2333625" cy="372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a로케트" pitchFamily="18" charset="-127"/>
                  <a:ea typeface="a로케트" pitchFamily="18" charset="-127"/>
                </a:rPr>
                <a:t>N</a:t>
              </a:r>
              <a:r>
                <a:rPr lang="en-US" altLang="ko-KR" dirty="0" smtClean="0">
                  <a:latin typeface="a로케트" pitchFamily="18" charset="-127"/>
                  <a:ea typeface="a로케트" pitchFamily="18" charset="-127"/>
                </a:rPr>
                <a:t>ame:  ……</a:t>
              </a:r>
              <a:endParaRPr lang="ko-KR" altLang="en-US" dirty="0">
                <a:latin typeface="a로케트" pitchFamily="18" charset="-127"/>
                <a:ea typeface="a로케트" pitchFamily="18" charset="-127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505219" y="4267200"/>
              <a:ext cx="2333625" cy="372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latin typeface="a로케트" pitchFamily="18" charset="-127"/>
                  <a:ea typeface="a로케트" pitchFamily="18" charset="-127"/>
                </a:rPr>
                <a:t>Phone number: …… </a:t>
              </a:r>
              <a:endParaRPr lang="ko-KR" altLang="en-US" dirty="0">
                <a:latin typeface="a로케트" pitchFamily="18" charset="-127"/>
                <a:ea typeface="a로케트" pitchFamily="18" charset="-127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514137" y="4695826"/>
              <a:ext cx="2333625" cy="372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latin typeface="a로케트" pitchFamily="18" charset="-127"/>
                  <a:ea typeface="a로케트" pitchFamily="18" charset="-127"/>
                </a:rPr>
                <a:t>Address: ……</a:t>
              </a:r>
              <a:endParaRPr lang="ko-KR" altLang="en-US" dirty="0">
                <a:latin typeface="a로케트" pitchFamily="18" charset="-127"/>
                <a:ea typeface="a로케트" pitchFamily="18" charset="-127"/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9234357" y="306313"/>
            <a:ext cx="3126610" cy="724261"/>
            <a:chOff x="6812559" y="337575"/>
            <a:chExt cx="2742247" cy="798179"/>
          </a:xfrm>
        </p:grpSpPr>
        <p:cxnSp>
          <p:nvCxnSpPr>
            <p:cNvPr id="61" name="직선 연결선 60">
              <a:extLst>
                <a:ext uri="{FF2B5EF4-FFF2-40B4-BE49-F238E27FC236}">
                  <a16:creationId xmlns="" xmlns:a16="http://schemas.microsoft.com/office/drawing/2014/main" id="{884BDBF3-F709-4EAC-B2DB-F33B45EF8373}"/>
                </a:ext>
              </a:extLst>
            </p:cNvPr>
            <p:cNvCxnSpPr>
              <a:cxnSpLocks/>
            </p:cNvCxnSpPr>
            <p:nvPr/>
          </p:nvCxnSpPr>
          <p:spPr>
            <a:xfrm>
              <a:off x="7010330" y="500935"/>
              <a:ext cx="254447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그룹 61">
              <a:extLst>
                <a:ext uri="{FF2B5EF4-FFF2-40B4-BE49-F238E27FC236}">
                  <a16:creationId xmlns="" xmlns:a16="http://schemas.microsoft.com/office/drawing/2014/main" id="{F74AD7CD-63D7-4232-ACEC-007D52D17083}"/>
                </a:ext>
              </a:extLst>
            </p:cNvPr>
            <p:cNvGrpSpPr/>
            <p:nvPr/>
          </p:nvGrpSpPr>
          <p:grpSpPr>
            <a:xfrm>
              <a:off x="6812559" y="337575"/>
              <a:ext cx="732776" cy="798179"/>
              <a:chOff x="6599199" y="337575"/>
              <a:chExt cx="732776" cy="798179"/>
            </a:xfrm>
          </p:grpSpPr>
          <p:sp>
            <p:nvSpPr>
              <p:cNvPr id="76" name="타원 75">
                <a:extLst>
                  <a:ext uri="{FF2B5EF4-FFF2-40B4-BE49-F238E27FC236}">
                    <a16:creationId xmlns="" xmlns:a16="http://schemas.microsoft.com/office/drawing/2014/main" id="{0143E661-0445-4036-ADB2-C2588674DAE6}"/>
                  </a:ext>
                </a:extLst>
              </p:cNvPr>
              <p:cNvSpPr/>
              <p:nvPr/>
            </p:nvSpPr>
            <p:spPr>
              <a:xfrm>
                <a:off x="6806258" y="337575"/>
                <a:ext cx="326720" cy="32672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84" name="직사각형 83">
                <a:extLst>
                  <a:ext uri="{FF2B5EF4-FFF2-40B4-BE49-F238E27FC236}">
                    <a16:creationId xmlns="" xmlns:a16="http://schemas.microsoft.com/office/drawing/2014/main" id="{8C4DA26A-C048-450E-A688-E0051C420F83}"/>
                  </a:ext>
                </a:extLst>
              </p:cNvPr>
              <p:cNvSpPr/>
              <p:nvPr/>
            </p:nvSpPr>
            <p:spPr>
              <a:xfrm>
                <a:off x="677737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01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85" name="직사각형 84">
                <a:extLst>
                  <a:ext uri="{FF2B5EF4-FFF2-40B4-BE49-F238E27FC236}">
                    <a16:creationId xmlns="" xmlns:a16="http://schemas.microsoft.com/office/drawing/2014/main" id="{CE13E4F4-7F03-419A-83B0-FB1CA91D7C8D}"/>
                  </a:ext>
                </a:extLst>
              </p:cNvPr>
              <p:cNvSpPr/>
              <p:nvPr/>
            </p:nvSpPr>
            <p:spPr>
              <a:xfrm>
                <a:off x="6599199" y="694809"/>
                <a:ext cx="732776" cy="4409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Team  member</a:t>
                </a:r>
              </a:p>
              <a:p>
                <a:pPr algn="ctr"/>
                <a:r>
                  <a:rPr lang="en-US" altLang="ko-KR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introduction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63" name="그룹 62">
              <a:extLst>
                <a:ext uri="{FF2B5EF4-FFF2-40B4-BE49-F238E27FC236}">
                  <a16:creationId xmlns="" xmlns:a16="http://schemas.microsoft.com/office/drawing/2014/main" id="{54B83E2C-25C3-4D14-B4EF-E8DF9983A1B3}"/>
                </a:ext>
              </a:extLst>
            </p:cNvPr>
            <p:cNvGrpSpPr/>
            <p:nvPr/>
          </p:nvGrpSpPr>
          <p:grpSpPr>
            <a:xfrm>
              <a:off x="7524882" y="337575"/>
              <a:ext cx="465649" cy="798179"/>
              <a:chOff x="7354194" y="337575"/>
              <a:chExt cx="465649" cy="798179"/>
            </a:xfrm>
          </p:grpSpPr>
          <p:sp>
            <p:nvSpPr>
              <p:cNvPr id="73" name="타원 72">
                <a:extLst>
                  <a:ext uri="{FF2B5EF4-FFF2-40B4-BE49-F238E27FC236}">
                    <a16:creationId xmlns="" xmlns:a16="http://schemas.microsoft.com/office/drawing/2014/main" id="{C67B164A-AAF3-495D-84B7-5F267C898A38}"/>
                  </a:ext>
                </a:extLst>
              </p:cNvPr>
              <p:cNvSpPr/>
              <p:nvPr/>
            </p:nvSpPr>
            <p:spPr>
              <a:xfrm>
                <a:off x="7423658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="" xmlns:a16="http://schemas.microsoft.com/office/drawing/2014/main" id="{F8E96B3D-A2F8-44A9-9F3E-D1C18EA005A8}"/>
                  </a:ext>
                </a:extLst>
              </p:cNvPr>
              <p:cNvSpPr/>
              <p:nvPr/>
            </p:nvSpPr>
            <p:spPr>
              <a:xfrm>
                <a:off x="7398807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02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="" xmlns:a16="http://schemas.microsoft.com/office/drawing/2014/main" id="{3389390B-EA4B-4485-95E4-305090CD8C29}"/>
                  </a:ext>
                </a:extLst>
              </p:cNvPr>
              <p:cNvSpPr/>
              <p:nvPr/>
            </p:nvSpPr>
            <p:spPr>
              <a:xfrm>
                <a:off x="7354194" y="694809"/>
                <a:ext cx="465649" cy="4409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Topic</a:t>
                </a:r>
              </a:p>
              <a:p>
                <a:pPr algn="ctr"/>
                <a:r>
                  <a:rPr lang="en-US" altLang="ko-KR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selection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="" xmlns:a16="http://schemas.microsoft.com/office/drawing/2014/main" id="{67F172AD-EC68-45C1-BB3E-21D28B859FD0}"/>
                </a:ext>
              </a:extLst>
            </p:cNvPr>
            <p:cNvGrpSpPr/>
            <p:nvPr/>
          </p:nvGrpSpPr>
          <p:grpSpPr>
            <a:xfrm>
              <a:off x="8041081" y="337575"/>
              <a:ext cx="590777" cy="798179"/>
              <a:chOff x="7913065" y="337575"/>
              <a:chExt cx="590777" cy="798179"/>
            </a:xfrm>
          </p:grpSpPr>
          <p:sp>
            <p:nvSpPr>
              <p:cNvPr id="70" name="타원 69">
                <a:extLst>
                  <a:ext uri="{FF2B5EF4-FFF2-40B4-BE49-F238E27FC236}">
                    <a16:creationId xmlns="" xmlns:a16="http://schemas.microsoft.com/office/drawing/2014/main" id="{0420BE0C-69AF-4819-A925-19205FA6DA81}"/>
                  </a:ext>
                </a:extLst>
              </p:cNvPr>
              <p:cNvSpPr/>
              <p:nvPr/>
            </p:nvSpPr>
            <p:spPr>
              <a:xfrm>
                <a:off x="8045093" y="337575"/>
                <a:ext cx="326720" cy="326720"/>
              </a:xfrm>
              <a:prstGeom prst="ellipse">
                <a:avLst/>
              </a:prstGeom>
              <a:solidFill>
                <a:srgbClr val="0094C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="" xmlns:a16="http://schemas.microsoft.com/office/drawing/2014/main" id="{586ADC81-7523-4078-87B9-6A572168ACA3}"/>
                  </a:ext>
                </a:extLst>
              </p:cNvPr>
              <p:cNvSpPr/>
              <p:nvPr/>
            </p:nvSpPr>
            <p:spPr>
              <a:xfrm>
                <a:off x="802024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03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="" xmlns:a16="http://schemas.microsoft.com/office/drawing/2014/main" id="{FFD44E42-5F00-4B2D-B4AA-21D9254BC667}"/>
                  </a:ext>
                </a:extLst>
              </p:cNvPr>
              <p:cNvSpPr/>
              <p:nvPr/>
            </p:nvSpPr>
            <p:spPr>
              <a:xfrm>
                <a:off x="7913065" y="694809"/>
                <a:ext cx="590777" cy="44094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Topic</a:t>
                </a:r>
              </a:p>
              <a:p>
                <a:pPr algn="ctr"/>
                <a:r>
                  <a:rPr lang="en-US" altLang="ko-KR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presentation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65" name="그룹 64">
              <a:extLst>
                <a:ext uri="{FF2B5EF4-FFF2-40B4-BE49-F238E27FC236}">
                  <a16:creationId xmlns="" xmlns:a16="http://schemas.microsoft.com/office/drawing/2014/main" id="{2FE4F8DB-E0A7-4A03-BCE8-1AC8A7D75D68}"/>
                </a:ext>
              </a:extLst>
            </p:cNvPr>
            <p:cNvGrpSpPr/>
            <p:nvPr/>
          </p:nvGrpSpPr>
          <p:grpSpPr>
            <a:xfrm>
              <a:off x="8737976" y="337575"/>
              <a:ext cx="361180" cy="628584"/>
              <a:chOff x="8652632" y="337575"/>
              <a:chExt cx="361180" cy="628584"/>
            </a:xfrm>
          </p:grpSpPr>
          <p:sp>
            <p:nvSpPr>
              <p:cNvPr id="66" name="타원 65">
                <a:extLst>
                  <a:ext uri="{FF2B5EF4-FFF2-40B4-BE49-F238E27FC236}">
                    <a16:creationId xmlns="" xmlns:a16="http://schemas.microsoft.com/office/drawing/2014/main" id="{59A7D3A4-7715-475E-BD78-32A5480BD870}"/>
                  </a:ext>
                </a:extLst>
              </p:cNvPr>
              <p:cNvSpPr/>
              <p:nvPr/>
            </p:nvSpPr>
            <p:spPr>
              <a:xfrm>
                <a:off x="8677483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="" xmlns:a16="http://schemas.microsoft.com/office/drawing/2014/main" id="{A731DE20-C85E-4B7E-A4B9-7EEACF378BA8}"/>
                  </a:ext>
                </a:extLst>
              </p:cNvPr>
              <p:cNvSpPr/>
              <p:nvPr/>
            </p:nvSpPr>
            <p:spPr>
              <a:xfrm>
                <a:off x="865263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04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="" xmlns:a16="http://schemas.microsoft.com/office/drawing/2014/main" id="{40799978-265C-499F-B872-A654574BABCC}"/>
                  </a:ext>
                </a:extLst>
              </p:cNvPr>
              <p:cNvSpPr/>
              <p:nvPr/>
            </p:nvSpPr>
            <p:spPr>
              <a:xfrm>
                <a:off x="8673393" y="694809"/>
                <a:ext cx="334896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1000" kern="0" spc="-150" dirty="0" err="1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QnA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xmlns="" id="{CEBE90F0-100E-4FC9-8F46-0710A8D4F85E}"/>
              </a:ext>
            </a:extLst>
          </p:cNvPr>
          <p:cNvCxnSpPr/>
          <p:nvPr/>
        </p:nvCxnSpPr>
        <p:spPr>
          <a:xfrm>
            <a:off x="6095206" y="1301040"/>
            <a:ext cx="0" cy="468914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765940" y="2761564"/>
            <a:ext cx="7591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accent4"/>
                </a:solidFill>
                <a:latin typeface="a로케트" pitchFamily="18" charset="-127"/>
                <a:ea typeface="a로케트" pitchFamily="18" charset="-127"/>
              </a:rPr>
              <a:t>Flash!</a:t>
            </a:r>
            <a:endParaRPr lang="ko-KR" altLang="en-US" sz="1200" dirty="0">
              <a:solidFill>
                <a:schemeClr val="accent4"/>
              </a:solidFill>
              <a:latin typeface="a로케트" pitchFamily="18" charset="-127"/>
              <a:ea typeface="a로케트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572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그룹 66">
            <a:extLst>
              <a:ext uri="{FF2B5EF4-FFF2-40B4-BE49-F238E27FC236}">
                <a16:creationId xmlns="" xmlns:a16="http://schemas.microsoft.com/office/drawing/2014/main" id="{89820F9B-817B-47CF-84D9-52AF28D9DA1B}"/>
              </a:ext>
            </a:extLst>
          </p:cNvPr>
          <p:cNvGrpSpPr/>
          <p:nvPr/>
        </p:nvGrpSpPr>
        <p:grpSpPr>
          <a:xfrm>
            <a:off x="349125" y="250645"/>
            <a:ext cx="1246374" cy="525236"/>
            <a:chOff x="2099176" y="1782979"/>
            <a:chExt cx="1093154" cy="578841"/>
          </a:xfrm>
        </p:grpSpPr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E4CEAED0-8D49-47CD-99B6-7DF3A5F74377}"/>
                </a:ext>
              </a:extLst>
            </p:cNvPr>
            <p:cNvSpPr/>
            <p:nvPr/>
          </p:nvSpPr>
          <p:spPr>
            <a:xfrm>
              <a:off x="2158682" y="1853038"/>
              <a:ext cx="1033648" cy="5087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kern="0" spc="-150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주제발</a:t>
              </a:r>
              <a:r>
                <a:rPr lang="ko-KR" altLang="en-US" sz="24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표</a:t>
              </a: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9373813" y="306313"/>
            <a:ext cx="2987153" cy="570372"/>
            <a:chOff x="6934872" y="337575"/>
            <a:chExt cx="2619934" cy="628584"/>
          </a:xfrm>
        </p:grpSpPr>
        <p:cxnSp>
          <p:nvCxnSpPr>
            <p:cNvPr id="61" name="직선 연결선 60">
              <a:extLst>
                <a:ext uri="{FF2B5EF4-FFF2-40B4-BE49-F238E27FC236}">
                  <a16:creationId xmlns="" xmlns:a16="http://schemas.microsoft.com/office/drawing/2014/main" id="{884BDBF3-F709-4EAC-B2DB-F33B45EF8373}"/>
                </a:ext>
              </a:extLst>
            </p:cNvPr>
            <p:cNvCxnSpPr>
              <a:cxnSpLocks/>
            </p:cNvCxnSpPr>
            <p:nvPr/>
          </p:nvCxnSpPr>
          <p:spPr>
            <a:xfrm>
              <a:off x="7010330" y="500935"/>
              <a:ext cx="254447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그룹 61">
              <a:extLst>
                <a:ext uri="{FF2B5EF4-FFF2-40B4-BE49-F238E27FC236}">
                  <a16:creationId xmlns="" xmlns:a16="http://schemas.microsoft.com/office/drawing/2014/main" id="{F74AD7CD-63D7-4232-ACEC-007D52D17083}"/>
                </a:ext>
              </a:extLst>
            </p:cNvPr>
            <p:cNvGrpSpPr/>
            <p:nvPr/>
          </p:nvGrpSpPr>
          <p:grpSpPr>
            <a:xfrm>
              <a:off x="6934872" y="337575"/>
              <a:ext cx="488143" cy="628584"/>
              <a:chOff x="6721512" y="337575"/>
              <a:chExt cx="488143" cy="628584"/>
            </a:xfrm>
          </p:grpSpPr>
          <p:sp>
            <p:nvSpPr>
              <p:cNvPr id="76" name="타원 75">
                <a:extLst>
                  <a:ext uri="{FF2B5EF4-FFF2-40B4-BE49-F238E27FC236}">
                    <a16:creationId xmlns="" xmlns:a16="http://schemas.microsoft.com/office/drawing/2014/main" id="{0143E661-0445-4036-ADB2-C2588674DAE6}"/>
                  </a:ext>
                </a:extLst>
              </p:cNvPr>
              <p:cNvSpPr/>
              <p:nvPr/>
            </p:nvSpPr>
            <p:spPr>
              <a:xfrm>
                <a:off x="6806258" y="337575"/>
                <a:ext cx="326720" cy="32672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84" name="직사각형 83">
                <a:extLst>
                  <a:ext uri="{FF2B5EF4-FFF2-40B4-BE49-F238E27FC236}">
                    <a16:creationId xmlns="" xmlns:a16="http://schemas.microsoft.com/office/drawing/2014/main" id="{8C4DA26A-C048-450E-A688-E0051C420F83}"/>
                  </a:ext>
                </a:extLst>
              </p:cNvPr>
              <p:cNvSpPr/>
              <p:nvPr/>
            </p:nvSpPr>
            <p:spPr>
              <a:xfrm>
                <a:off x="677737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01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85" name="직사각형 84">
                <a:extLst>
                  <a:ext uri="{FF2B5EF4-FFF2-40B4-BE49-F238E27FC236}">
                    <a16:creationId xmlns="" xmlns:a16="http://schemas.microsoft.com/office/drawing/2014/main" id="{CE13E4F4-7F03-419A-83B0-FB1CA91D7C8D}"/>
                  </a:ext>
                </a:extLst>
              </p:cNvPr>
              <p:cNvSpPr/>
              <p:nvPr/>
            </p:nvSpPr>
            <p:spPr>
              <a:xfrm>
                <a:off x="6721512" y="694809"/>
                <a:ext cx="488143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팀원소개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63" name="그룹 62">
              <a:extLst>
                <a:ext uri="{FF2B5EF4-FFF2-40B4-BE49-F238E27FC236}">
                  <a16:creationId xmlns="" xmlns:a16="http://schemas.microsoft.com/office/drawing/2014/main" id="{54B83E2C-25C3-4D14-B4EF-E8DF9983A1B3}"/>
                </a:ext>
              </a:extLst>
            </p:cNvPr>
            <p:cNvGrpSpPr/>
            <p:nvPr/>
          </p:nvGrpSpPr>
          <p:grpSpPr>
            <a:xfrm>
              <a:off x="7505902" y="337575"/>
              <a:ext cx="503608" cy="628584"/>
              <a:chOff x="7335214" y="337575"/>
              <a:chExt cx="503608" cy="628584"/>
            </a:xfrm>
          </p:grpSpPr>
          <p:sp>
            <p:nvSpPr>
              <p:cNvPr id="73" name="타원 72">
                <a:extLst>
                  <a:ext uri="{FF2B5EF4-FFF2-40B4-BE49-F238E27FC236}">
                    <a16:creationId xmlns="" xmlns:a16="http://schemas.microsoft.com/office/drawing/2014/main" id="{C67B164A-AAF3-495D-84B7-5F267C898A38}"/>
                  </a:ext>
                </a:extLst>
              </p:cNvPr>
              <p:cNvSpPr/>
              <p:nvPr/>
            </p:nvSpPr>
            <p:spPr>
              <a:xfrm>
                <a:off x="7423658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="" xmlns:a16="http://schemas.microsoft.com/office/drawing/2014/main" id="{F8E96B3D-A2F8-44A9-9F3E-D1C18EA005A8}"/>
                  </a:ext>
                </a:extLst>
              </p:cNvPr>
              <p:cNvSpPr/>
              <p:nvPr/>
            </p:nvSpPr>
            <p:spPr>
              <a:xfrm>
                <a:off x="7398807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02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="" xmlns:a16="http://schemas.microsoft.com/office/drawing/2014/main" id="{3389390B-EA4B-4485-95E4-305090CD8C29}"/>
                  </a:ext>
                </a:extLst>
              </p:cNvPr>
              <p:cNvSpPr/>
              <p:nvPr/>
            </p:nvSpPr>
            <p:spPr>
              <a:xfrm>
                <a:off x="7335214" y="694809"/>
                <a:ext cx="503608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주제 선정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="" xmlns:a16="http://schemas.microsoft.com/office/drawing/2014/main" id="{67F172AD-EC68-45C1-BB3E-21D28B859FD0}"/>
                </a:ext>
              </a:extLst>
            </p:cNvPr>
            <p:cNvGrpSpPr/>
            <p:nvPr/>
          </p:nvGrpSpPr>
          <p:grpSpPr>
            <a:xfrm>
              <a:off x="8092397" y="337575"/>
              <a:ext cx="488143" cy="628584"/>
              <a:chOff x="7964381" y="337575"/>
              <a:chExt cx="488143" cy="628584"/>
            </a:xfrm>
          </p:grpSpPr>
          <p:sp>
            <p:nvSpPr>
              <p:cNvPr id="70" name="타원 69">
                <a:extLst>
                  <a:ext uri="{FF2B5EF4-FFF2-40B4-BE49-F238E27FC236}">
                    <a16:creationId xmlns="" xmlns:a16="http://schemas.microsoft.com/office/drawing/2014/main" id="{0420BE0C-69AF-4819-A925-19205FA6DA81}"/>
                  </a:ext>
                </a:extLst>
              </p:cNvPr>
              <p:cNvSpPr/>
              <p:nvPr/>
            </p:nvSpPr>
            <p:spPr>
              <a:xfrm>
                <a:off x="8045093" y="337575"/>
                <a:ext cx="326720" cy="326720"/>
              </a:xfrm>
              <a:prstGeom prst="ellipse">
                <a:avLst/>
              </a:prstGeom>
              <a:solidFill>
                <a:srgbClr val="0094C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="" xmlns:a16="http://schemas.microsoft.com/office/drawing/2014/main" id="{586ADC81-7523-4078-87B9-6A572168ACA3}"/>
                  </a:ext>
                </a:extLst>
              </p:cNvPr>
              <p:cNvSpPr/>
              <p:nvPr/>
            </p:nvSpPr>
            <p:spPr>
              <a:xfrm>
                <a:off x="802024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03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="" xmlns:a16="http://schemas.microsoft.com/office/drawing/2014/main" id="{FFD44E42-5F00-4B2D-B4AA-21D9254BC667}"/>
                  </a:ext>
                </a:extLst>
              </p:cNvPr>
              <p:cNvSpPr/>
              <p:nvPr/>
            </p:nvSpPr>
            <p:spPr>
              <a:xfrm>
                <a:off x="7964381" y="694809"/>
                <a:ext cx="488143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주제발</a:t>
                </a:r>
                <a:r>
                  <a:rPr lang="ko-KR" altLang="en-US" sz="10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표</a:t>
                </a:r>
              </a:p>
            </p:txBody>
          </p:sp>
        </p:grpSp>
        <p:grpSp>
          <p:nvGrpSpPr>
            <p:cNvPr id="65" name="그룹 64">
              <a:extLst>
                <a:ext uri="{FF2B5EF4-FFF2-40B4-BE49-F238E27FC236}">
                  <a16:creationId xmlns="" xmlns:a16="http://schemas.microsoft.com/office/drawing/2014/main" id="{2FE4F8DB-E0A7-4A03-BCE8-1AC8A7D75D68}"/>
                </a:ext>
              </a:extLst>
            </p:cNvPr>
            <p:cNvGrpSpPr/>
            <p:nvPr/>
          </p:nvGrpSpPr>
          <p:grpSpPr>
            <a:xfrm>
              <a:off x="8737976" y="337575"/>
              <a:ext cx="361180" cy="628584"/>
              <a:chOff x="8652632" y="337575"/>
              <a:chExt cx="361180" cy="628584"/>
            </a:xfrm>
          </p:grpSpPr>
          <p:sp>
            <p:nvSpPr>
              <p:cNvPr id="66" name="타원 65">
                <a:extLst>
                  <a:ext uri="{FF2B5EF4-FFF2-40B4-BE49-F238E27FC236}">
                    <a16:creationId xmlns="" xmlns:a16="http://schemas.microsoft.com/office/drawing/2014/main" id="{59A7D3A4-7715-475E-BD78-32A5480BD870}"/>
                  </a:ext>
                </a:extLst>
              </p:cNvPr>
              <p:cNvSpPr/>
              <p:nvPr/>
            </p:nvSpPr>
            <p:spPr>
              <a:xfrm>
                <a:off x="8677483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="" xmlns:a16="http://schemas.microsoft.com/office/drawing/2014/main" id="{A731DE20-C85E-4B7E-A4B9-7EEACF378BA8}"/>
                  </a:ext>
                </a:extLst>
              </p:cNvPr>
              <p:cNvSpPr/>
              <p:nvPr/>
            </p:nvSpPr>
            <p:spPr>
              <a:xfrm>
                <a:off x="865263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04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="" xmlns:a16="http://schemas.microsoft.com/office/drawing/2014/main" id="{40799978-265C-499F-B872-A654574BABCC}"/>
                  </a:ext>
                </a:extLst>
              </p:cNvPr>
              <p:cNvSpPr/>
              <p:nvPr/>
            </p:nvSpPr>
            <p:spPr>
              <a:xfrm>
                <a:off x="8673393" y="694809"/>
                <a:ext cx="334896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1000" kern="0" spc="-150" dirty="0" err="1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QnA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</p:grpSp>
      <p:pic>
        <p:nvPicPr>
          <p:cNvPr id="1026" name="Picture 2" descr="C:\Users\lg\Desktop\캡스톤 최종 자료\사랑의 실종 가족 찾기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528"/>
          <a:stretch/>
        </p:blipFill>
        <p:spPr bwMode="auto">
          <a:xfrm>
            <a:off x="3352607" y="1603189"/>
            <a:ext cx="2225247" cy="3756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lg\Desktop\캡스톤 최종 자료\사랑의 실종가족 찾기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66" b="60643"/>
          <a:stretch/>
        </p:blipFill>
        <p:spPr bwMode="auto">
          <a:xfrm>
            <a:off x="784267" y="1603824"/>
            <a:ext cx="2180912" cy="3756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79574" y="5558081"/>
            <a:ext cx="2448272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404040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[</a:t>
            </a:r>
            <a:r>
              <a:rPr lang="ko-KR" altLang="en-US" dirty="0" smtClean="0">
                <a:solidFill>
                  <a:srgbClr val="404040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사랑의 실종 가족 찾기</a:t>
            </a:r>
            <a:r>
              <a:rPr lang="en-US" altLang="ko-KR" dirty="0" smtClean="0">
                <a:solidFill>
                  <a:srgbClr val="404040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]</a:t>
            </a:r>
            <a:endParaRPr lang="ko-KR" altLang="en-US" dirty="0">
              <a:solidFill>
                <a:srgbClr val="404040"/>
              </a:solidFill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pic>
        <p:nvPicPr>
          <p:cNvPr id="3" name="Picture 2" descr="C:\Users\lg\Desktop\캡스톤 최종 자료\실종 아동 전문기관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48" y="2007287"/>
            <a:ext cx="4776589" cy="294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7180806" y="5576547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404040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[</a:t>
            </a:r>
            <a:r>
              <a:rPr lang="ko-KR" altLang="en-US" dirty="0" smtClean="0">
                <a:solidFill>
                  <a:srgbClr val="404040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실종 아동 전문기관</a:t>
            </a:r>
            <a:r>
              <a:rPr lang="en-US" altLang="ko-KR" dirty="0" smtClean="0">
                <a:solidFill>
                  <a:srgbClr val="404040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]</a:t>
            </a:r>
            <a:endParaRPr lang="ko-KR" altLang="en-US" dirty="0">
              <a:solidFill>
                <a:srgbClr val="404040"/>
              </a:solidFill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251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그룹 66">
            <a:extLst>
              <a:ext uri="{FF2B5EF4-FFF2-40B4-BE49-F238E27FC236}">
                <a16:creationId xmlns="" xmlns:a16="http://schemas.microsoft.com/office/drawing/2014/main" id="{89820F9B-817B-47CF-84D9-52AF28D9DA1B}"/>
              </a:ext>
            </a:extLst>
          </p:cNvPr>
          <p:cNvGrpSpPr/>
          <p:nvPr/>
        </p:nvGrpSpPr>
        <p:grpSpPr>
          <a:xfrm>
            <a:off x="349125" y="250645"/>
            <a:ext cx="1246374" cy="525236"/>
            <a:chOff x="2099176" y="1782979"/>
            <a:chExt cx="1093154" cy="578841"/>
          </a:xfrm>
        </p:grpSpPr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E4CEAED0-8D49-47CD-99B6-7DF3A5F74377}"/>
                </a:ext>
              </a:extLst>
            </p:cNvPr>
            <p:cNvSpPr/>
            <p:nvPr/>
          </p:nvSpPr>
          <p:spPr>
            <a:xfrm>
              <a:off x="2158682" y="1853038"/>
              <a:ext cx="1033648" cy="5087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kern="0" spc="-150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주제발</a:t>
              </a:r>
              <a:r>
                <a:rPr lang="ko-KR" altLang="en-US" sz="24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표</a:t>
              </a: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9373813" y="306313"/>
            <a:ext cx="2987153" cy="570372"/>
            <a:chOff x="6934872" y="337575"/>
            <a:chExt cx="2619934" cy="628584"/>
          </a:xfrm>
        </p:grpSpPr>
        <p:cxnSp>
          <p:nvCxnSpPr>
            <p:cNvPr id="61" name="직선 연결선 60">
              <a:extLst>
                <a:ext uri="{FF2B5EF4-FFF2-40B4-BE49-F238E27FC236}">
                  <a16:creationId xmlns="" xmlns:a16="http://schemas.microsoft.com/office/drawing/2014/main" id="{884BDBF3-F709-4EAC-B2DB-F33B45EF8373}"/>
                </a:ext>
              </a:extLst>
            </p:cNvPr>
            <p:cNvCxnSpPr>
              <a:cxnSpLocks/>
            </p:cNvCxnSpPr>
            <p:nvPr/>
          </p:nvCxnSpPr>
          <p:spPr>
            <a:xfrm>
              <a:off x="7010330" y="500935"/>
              <a:ext cx="254447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그룹 61">
              <a:extLst>
                <a:ext uri="{FF2B5EF4-FFF2-40B4-BE49-F238E27FC236}">
                  <a16:creationId xmlns="" xmlns:a16="http://schemas.microsoft.com/office/drawing/2014/main" id="{F74AD7CD-63D7-4232-ACEC-007D52D17083}"/>
                </a:ext>
              </a:extLst>
            </p:cNvPr>
            <p:cNvGrpSpPr/>
            <p:nvPr/>
          </p:nvGrpSpPr>
          <p:grpSpPr>
            <a:xfrm>
              <a:off x="6934872" y="337575"/>
              <a:ext cx="488143" cy="628584"/>
              <a:chOff x="6721512" y="337575"/>
              <a:chExt cx="488143" cy="628584"/>
            </a:xfrm>
          </p:grpSpPr>
          <p:sp>
            <p:nvSpPr>
              <p:cNvPr id="76" name="타원 75">
                <a:extLst>
                  <a:ext uri="{FF2B5EF4-FFF2-40B4-BE49-F238E27FC236}">
                    <a16:creationId xmlns="" xmlns:a16="http://schemas.microsoft.com/office/drawing/2014/main" id="{0143E661-0445-4036-ADB2-C2588674DAE6}"/>
                  </a:ext>
                </a:extLst>
              </p:cNvPr>
              <p:cNvSpPr/>
              <p:nvPr/>
            </p:nvSpPr>
            <p:spPr>
              <a:xfrm>
                <a:off x="6806258" y="337575"/>
                <a:ext cx="326720" cy="32672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84" name="직사각형 83">
                <a:extLst>
                  <a:ext uri="{FF2B5EF4-FFF2-40B4-BE49-F238E27FC236}">
                    <a16:creationId xmlns="" xmlns:a16="http://schemas.microsoft.com/office/drawing/2014/main" id="{8C4DA26A-C048-450E-A688-E0051C420F83}"/>
                  </a:ext>
                </a:extLst>
              </p:cNvPr>
              <p:cNvSpPr/>
              <p:nvPr/>
            </p:nvSpPr>
            <p:spPr>
              <a:xfrm>
                <a:off x="677737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01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85" name="직사각형 84">
                <a:extLst>
                  <a:ext uri="{FF2B5EF4-FFF2-40B4-BE49-F238E27FC236}">
                    <a16:creationId xmlns="" xmlns:a16="http://schemas.microsoft.com/office/drawing/2014/main" id="{CE13E4F4-7F03-419A-83B0-FB1CA91D7C8D}"/>
                  </a:ext>
                </a:extLst>
              </p:cNvPr>
              <p:cNvSpPr/>
              <p:nvPr/>
            </p:nvSpPr>
            <p:spPr>
              <a:xfrm>
                <a:off x="6721512" y="694809"/>
                <a:ext cx="488143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팀원소개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63" name="그룹 62">
              <a:extLst>
                <a:ext uri="{FF2B5EF4-FFF2-40B4-BE49-F238E27FC236}">
                  <a16:creationId xmlns="" xmlns:a16="http://schemas.microsoft.com/office/drawing/2014/main" id="{54B83E2C-25C3-4D14-B4EF-E8DF9983A1B3}"/>
                </a:ext>
              </a:extLst>
            </p:cNvPr>
            <p:cNvGrpSpPr/>
            <p:nvPr/>
          </p:nvGrpSpPr>
          <p:grpSpPr>
            <a:xfrm>
              <a:off x="7505902" y="337575"/>
              <a:ext cx="503608" cy="628584"/>
              <a:chOff x="7335214" y="337575"/>
              <a:chExt cx="503608" cy="628584"/>
            </a:xfrm>
          </p:grpSpPr>
          <p:sp>
            <p:nvSpPr>
              <p:cNvPr id="73" name="타원 72">
                <a:extLst>
                  <a:ext uri="{FF2B5EF4-FFF2-40B4-BE49-F238E27FC236}">
                    <a16:creationId xmlns="" xmlns:a16="http://schemas.microsoft.com/office/drawing/2014/main" id="{C67B164A-AAF3-495D-84B7-5F267C898A38}"/>
                  </a:ext>
                </a:extLst>
              </p:cNvPr>
              <p:cNvSpPr/>
              <p:nvPr/>
            </p:nvSpPr>
            <p:spPr>
              <a:xfrm>
                <a:off x="7423658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="" xmlns:a16="http://schemas.microsoft.com/office/drawing/2014/main" id="{F8E96B3D-A2F8-44A9-9F3E-D1C18EA005A8}"/>
                  </a:ext>
                </a:extLst>
              </p:cNvPr>
              <p:cNvSpPr/>
              <p:nvPr/>
            </p:nvSpPr>
            <p:spPr>
              <a:xfrm>
                <a:off x="7398807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02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="" xmlns:a16="http://schemas.microsoft.com/office/drawing/2014/main" id="{3389390B-EA4B-4485-95E4-305090CD8C29}"/>
                  </a:ext>
                </a:extLst>
              </p:cNvPr>
              <p:cNvSpPr/>
              <p:nvPr/>
            </p:nvSpPr>
            <p:spPr>
              <a:xfrm>
                <a:off x="7335214" y="694809"/>
                <a:ext cx="503608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주제 선정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="" xmlns:a16="http://schemas.microsoft.com/office/drawing/2014/main" id="{67F172AD-EC68-45C1-BB3E-21D28B859FD0}"/>
                </a:ext>
              </a:extLst>
            </p:cNvPr>
            <p:cNvGrpSpPr/>
            <p:nvPr/>
          </p:nvGrpSpPr>
          <p:grpSpPr>
            <a:xfrm>
              <a:off x="8092397" y="337575"/>
              <a:ext cx="488143" cy="628584"/>
              <a:chOff x="7964381" y="337575"/>
              <a:chExt cx="488143" cy="628584"/>
            </a:xfrm>
          </p:grpSpPr>
          <p:sp>
            <p:nvSpPr>
              <p:cNvPr id="70" name="타원 69">
                <a:extLst>
                  <a:ext uri="{FF2B5EF4-FFF2-40B4-BE49-F238E27FC236}">
                    <a16:creationId xmlns="" xmlns:a16="http://schemas.microsoft.com/office/drawing/2014/main" id="{0420BE0C-69AF-4819-A925-19205FA6DA81}"/>
                  </a:ext>
                </a:extLst>
              </p:cNvPr>
              <p:cNvSpPr/>
              <p:nvPr/>
            </p:nvSpPr>
            <p:spPr>
              <a:xfrm>
                <a:off x="8045093" y="337575"/>
                <a:ext cx="326720" cy="326720"/>
              </a:xfrm>
              <a:prstGeom prst="ellipse">
                <a:avLst/>
              </a:prstGeom>
              <a:solidFill>
                <a:srgbClr val="0094C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="" xmlns:a16="http://schemas.microsoft.com/office/drawing/2014/main" id="{586ADC81-7523-4078-87B9-6A572168ACA3}"/>
                  </a:ext>
                </a:extLst>
              </p:cNvPr>
              <p:cNvSpPr/>
              <p:nvPr/>
            </p:nvSpPr>
            <p:spPr>
              <a:xfrm>
                <a:off x="802024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03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="" xmlns:a16="http://schemas.microsoft.com/office/drawing/2014/main" id="{FFD44E42-5F00-4B2D-B4AA-21D9254BC667}"/>
                  </a:ext>
                </a:extLst>
              </p:cNvPr>
              <p:cNvSpPr/>
              <p:nvPr/>
            </p:nvSpPr>
            <p:spPr>
              <a:xfrm>
                <a:off x="7964381" y="694809"/>
                <a:ext cx="488143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000" kern="0" spc="-150" dirty="0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주제발</a:t>
                </a:r>
                <a:r>
                  <a:rPr lang="ko-KR" altLang="en-US" sz="10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표</a:t>
                </a:r>
              </a:p>
            </p:txBody>
          </p:sp>
        </p:grpSp>
        <p:grpSp>
          <p:nvGrpSpPr>
            <p:cNvPr id="65" name="그룹 64">
              <a:extLst>
                <a:ext uri="{FF2B5EF4-FFF2-40B4-BE49-F238E27FC236}">
                  <a16:creationId xmlns="" xmlns:a16="http://schemas.microsoft.com/office/drawing/2014/main" id="{2FE4F8DB-E0A7-4A03-BCE8-1AC8A7D75D68}"/>
                </a:ext>
              </a:extLst>
            </p:cNvPr>
            <p:cNvGrpSpPr/>
            <p:nvPr/>
          </p:nvGrpSpPr>
          <p:grpSpPr>
            <a:xfrm>
              <a:off x="8737976" y="337575"/>
              <a:ext cx="361180" cy="628584"/>
              <a:chOff x="8652632" y="337575"/>
              <a:chExt cx="361180" cy="628584"/>
            </a:xfrm>
          </p:grpSpPr>
          <p:sp>
            <p:nvSpPr>
              <p:cNvPr id="66" name="타원 65">
                <a:extLst>
                  <a:ext uri="{FF2B5EF4-FFF2-40B4-BE49-F238E27FC236}">
                    <a16:creationId xmlns="" xmlns:a16="http://schemas.microsoft.com/office/drawing/2014/main" id="{59A7D3A4-7715-475E-BD78-32A5480BD870}"/>
                  </a:ext>
                </a:extLst>
              </p:cNvPr>
              <p:cNvSpPr/>
              <p:nvPr/>
            </p:nvSpPr>
            <p:spPr>
              <a:xfrm>
                <a:off x="8677483" y="337575"/>
                <a:ext cx="326720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="" xmlns:a16="http://schemas.microsoft.com/office/drawing/2014/main" id="{A731DE20-C85E-4B7E-A4B9-7EEACF378BA8}"/>
                  </a:ext>
                </a:extLst>
              </p:cNvPr>
              <p:cNvSpPr/>
              <p:nvPr/>
            </p:nvSpPr>
            <p:spPr>
              <a:xfrm>
                <a:off x="8652632" y="354741"/>
                <a:ext cx="361180" cy="3222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300" kern="0" spc="-150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04</a:t>
                </a:r>
                <a:endParaRPr lang="ko-KR" altLang="en-US" sz="13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="" xmlns:a16="http://schemas.microsoft.com/office/drawing/2014/main" id="{40799978-265C-499F-B872-A654574BABCC}"/>
                  </a:ext>
                </a:extLst>
              </p:cNvPr>
              <p:cNvSpPr/>
              <p:nvPr/>
            </p:nvSpPr>
            <p:spPr>
              <a:xfrm>
                <a:off x="8673393" y="694809"/>
                <a:ext cx="334896" cy="2713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1000" kern="0" spc="-150" dirty="0" err="1" smtClean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World돋움체 Bold" pitchFamily="2" charset="-127"/>
                    <a:ea typeface="KoPubWorld돋움체 Bold" pitchFamily="2" charset="-127"/>
                    <a:cs typeface="KoPubWorld돋움체 Bold" pitchFamily="2" charset="-127"/>
                  </a:rPr>
                  <a:t>QnA</a:t>
                </a:r>
                <a:endParaRPr lang="ko-KR" altLang="en-US" sz="1000" kern="0" spc="-15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endParaRPr>
              </a:p>
            </p:txBody>
          </p:sp>
        </p:grpSp>
      </p:grpSp>
      <p:sp>
        <p:nvSpPr>
          <p:cNvPr id="28" name="TextBox 27"/>
          <p:cNvSpPr txBox="1"/>
          <p:nvPr/>
        </p:nvSpPr>
        <p:spPr>
          <a:xfrm>
            <a:off x="1482938" y="349076"/>
            <a:ext cx="1789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0094C9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[</a:t>
            </a:r>
            <a:r>
              <a:rPr lang="ko-KR" altLang="en-US" dirty="0" smtClean="0">
                <a:solidFill>
                  <a:srgbClr val="0094C9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기대효과</a:t>
            </a:r>
            <a:r>
              <a:rPr lang="en-US" altLang="ko-KR" dirty="0" smtClean="0">
                <a:solidFill>
                  <a:srgbClr val="0094C9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]</a:t>
            </a:r>
            <a:endParaRPr lang="ko-KR" altLang="en-US" dirty="0">
              <a:solidFill>
                <a:srgbClr val="0094C9"/>
              </a:solidFill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2492951" y="1631080"/>
            <a:ext cx="1450582" cy="1393028"/>
            <a:chOff x="3260644" y="2611647"/>
            <a:chExt cx="1595640" cy="1532331"/>
          </a:xfrm>
        </p:grpSpPr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77FE5C38-788B-4FC2-BB27-CE169D432260}"/>
                </a:ext>
              </a:extLst>
            </p:cNvPr>
            <p:cNvSpPr/>
            <p:nvPr/>
          </p:nvSpPr>
          <p:spPr>
            <a:xfrm>
              <a:off x="3260644" y="2611647"/>
              <a:ext cx="1595640" cy="153233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464925" y="2938298"/>
              <a:ext cx="11521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대중</a:t>
              </a:r>
              <a:r>
                <a:rPr lang="ko-KR" altLang="en-US" sz="2400" dirty="0" smtClean="0"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 </a:t>
              </a:r>
              <a:endParaRPr lang="en-US" altLang="ko-KR" sz="24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관심도</a:t>
              </a:r>
              <a:endParaRPr lang="ko-KR" altLang="en-US" sz="2400" dirty="0">
                <a:solidFill>
                  <a:schemeClr val="bg1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4953711" y="3636126"/>
            <a:ext cx="1895649" cy="1685564"/>
            <a:chOff x="927787" y="2565998"/>
            <a:chExt cx="1723317" cy="1532331"/>
          </a:xfrm>
        </p:grpSpPr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77FE5C38-788B-4FC2-BB27-CE169D432260}"/>
                </a:ext>
              </a:extLst>
            </p:cNvPr>
            <p:cNvSpPr/>
            <p:nvPr/>
          </p:nvSpPr>
          <p:spPr>
            <a:xfrm>
              <a:off x="1045798" y="2565998"/>
              <a:ext cx="1595640" cy="1532331"/>
            </a:xfrm>
            <a:prstGeom prst="ellipse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27787" y="2953393"/>
              <a:ext cx="1723317" cy="755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실종자</a:t>
              </a:r>
              <a:endParaRPr lang="en-US" altLang="ko-KR" sz="2400" dirty="0">
                <a:solidFill>
                  <a:schemeClr val="bg1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    발견확률↑</a:t>
              </a:r>
              <a:endParaRPr lang="ko-KR" altLang="en-US" sz="2400" dirty="0">
                <a:solidFill>
                  <a:schemeClr val="bg1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5176693" y="1630687"/>
            <a:ext cx="1450582" cy="1393028"/>
            <a:chOff x="5687282" y="2584662"/>
            <a:chExt cx="1595640" cy="1532331"/>
          </a:xfrm>
        </p:grpSpPr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77FE5C38-788B-4FC2-BB27-CE169D432260}"/>
                </a:ext>
              </a:extLst>
            </p:cNvPr>
            <p:cNvSpPr/>
            <p:nvPr/>
          </p:nvSpPr>
          <p:spPr>
            <a:xfrm>
              <a:off x="5687282" y="2584662"/>
              <a:ext cx="1595640" cy="153233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885645" y="2921430"/>
              <a:ext cx="1152128" cy="9140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접근</a:t>
              </a:r>
              <a:endParaRPr lang="en-US" altLang="ko-KR" sz="2400" dirty="0" smtClean="0">
                <a:solidFill>
                  <a:schemeClr val="bg1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용이</a:t>
              </a:r>
              <a:r>
                <a:rPr lang="ko-KR" altLang="en-US" sz="2400" dirty="0"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성</a:t>
              </a: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766758" y="1630513"/>
            <a:ext cx="1450582" cy="1393028"/>
            <a:chOff x="8541045" y="2621657"/>
            <a:chExt cx="1595640" cy="1532331"/>
          </a:xfrm>
        </p:grpSpPr>
        <p:sp>
          <p:nvSpPr>
            <p:cNvPr id="35" name="타원 34">
              <a:extLst>
                <a:ext uri="{FF2B5EF4-FFF2-40B4-BE49-F238E27FC236}">
                  <a16:creationId xmlns="" xmlns:a16="http://schemas.microsoft.com/office/drawing/2014/main" id="{77FE5C38-788B-4FC2-BB27-CE169D432260}"/>
                </a:ext>
              </a:extLst>
            </p:cNvPr>
            <p:cNvSpPr/>
            <p:nvPr/>
          </p:nvSpPr>
          <p:spPr>
            <a:xfrm>
              <a:off x="8541045" y="2621657"/>
              <a:ext cx="1595640" cy="153233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764927" y="3165844"/>
              <a:ext cx="11521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KoPubWorld돋움체 Bold" pitchFamily="2" charset="-127"/>
                  <a:ea typeface="KoPubWorld돋움체 Bold" pitchFamily="2" charset="-127"/>
                  <a:cs typeface="KoPubWorld돋움체 Bold" pitchFamily="2" charset="-127"/>
                </a:rPr>
                <a:t>정확성</a:t>
              </a:r>
              <a:endParaRPr lang="ko-KR" altLang="en-US" sz="2400" dirty="0">
                <a:solidFill>
                  <a:schemeClr val="bg1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endParaRPr>
            </a:p>
          </p:txBody>
        </p:sp>
      </p:grpSp>
      <p:cxnSp>
        <p:nvCxnSpPr>
          <p:cNvPr id="3" name="직선 화살표 연결선 2"/>
          <p:cNvCxnSpPr>
            <a:stCxn id="32" idx="5"/>
          </p:cNvCxnSpPr>
          <p:nvPr/>
        </p:nvCxnSpPr>
        <p:spPr>
          <a:xfrm>
            <a:off x="3731100" y="2820104"/>
            <a:ext cx="1456226" cy="969730"/>
          </a:xfrm>
          <a:prstGeom prst="straightConnector1">
            <a:avLst/>
          </a:prstGeom>
          <a:ln w="28575">
            <a:solidFill>
              <a:srgbClr val="D9D9D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/>
          <p:cNvCxnSpPr>
            <a:stCxn id="34" idx="4"/>
          </p:cNvCxnSpPr>
          <p:nvPr/>
        </p:nvCxnSpPr>
        <p:spPr>
          <a:xfrm>
            <a:off x="5901984" y="3023715"/>
            <a:ext cx="0" cy="478087"/>
          </a:xfrm>
          <a:prstGeom prst="straightConnector1">
            <a:avLst/>
          </a:prstGeom>
          <a:ln w="28575">
            <a:solidFill>
              <a:srgbClr val="D9D9D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35" idx="3"/>
          </p:cNvCxnSpPr>
          <p:nvPr/>
        </p:nvCxnSpPr>
        <p:spPr>
          <a:xfrm flipH="1">
            <a:off x="6627275" y="2819537"/>
            <a:ext cx="1351916" cy="970297"/>
          </a:xfrm>
          <a:prstGeom prst="straightConnector1">
            <a:avLst/>
          </a:prstGeom>
          <a:ln w="28575">
            <a:solidFill>
              <a:srgbClr val="D9D9D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50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40E8AA38-5C7F-45C0-B216-F51A93D72C58}"/>
              </a:ext>
            </a:extLst>
          </p:cNvPr>
          <p:cNvCxnSpPr/>
          <p:nvPr/>
        </p:nvCxnSpPr>
        <p:spPr>
          <a:xfrm flipH="1">
            <a:off x="3597343" y="186692"/>
            <a:ext cx="1473972" cy="11730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7CB94193-A560-4724-A0D6-EB4FDA65023D}"/>
              </a:ext>
            </a:extLst>
          </p:cNvPr>
          <p:cNvCxnSpPr/>
          <p:nvPr/>
        </p:nvCxnSpPr>
        <p:spPr>
          <a:xfrm flipH="1">
            <a:off x="11455236" y="336849"/>
            <a:ext cx="1473972" cy="11730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="" xmlns:a16="http://schemas.microsoft.com/office/drawing/2014/main" id="{91661114-F07E-44C5-85B9-7241CB226437}"/>
              </a:ext>
            </a:extLst>
          </p:cNvPr>
          <p:cNvCxnSpPr>
            <a:cxnSpLocks/>
          </p:cNvCxnSpPr>
          <p:nvPr/>
        </p:nvCxnSpPr>
        <p:spPr>
          <a:xfrm flipH="1">
            <a:off x="6073808" y="5441854"/>
            <a:ext cx="3281252" cy="26113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C7B5EA4F-4B68-4FBF-B634-0CDF1A10BB08}"/>
              </a:ext>
            </a:extLst>
          </p:cNvPr>
          <p:cNvCxnSpPr>
            <a:cxnSpLocks/>
          </p:cNvCxnSpPr>
          <p:nvPr/>
        </p:nvCxnSpPr>
        <p:spPr>
          <a:xfrm flipH="1">
            <a:off x="3318815" y="1185315"/>
            <a:ext cx="832328" cy="66240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="" xmlns:a16="http://schemas.microsoft.com/office/drawing/2014/main" id="{93FC4BD3-1BB6-4978-89CB-C6FA4EDDDE2A}"/>
              </a:ext>
            </a:extLst>
          </p:cNvPr>
          <p:cNvCxnSpPr>
            <a:cxnSpLocks/>
          </p:cNvCxnSpPr>
          <p:nvPr/>
        </p:nvCxnSpPr>
        <p:spPr>
          <a:xfrm flipH="1">
            <a:off x="-613058" y="3982888"/>
            <a:ext cx="1026776" cy="81715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="" xmlns:a16="http://schemas.microsoft.com/office/drawing/2014/main" id="{811A95DD-EBCC-41CE-8C0E-BEA1A6C07230}"/>
              </a:ext>
            </a:extLst>
          </p:cNvPr>
          <p:cNvCxnSpPr>
            <a:cxnSpLocks/>
          </p:cNvCxnSpPr>
          <p:nvPr/>
        </p:nvCxnSpPr>
        <p:spPr>
          <a:xfrm flipH="1">
            <a:off x="2065997" y="5780047"/>
            <a:ext cx="612300" cy="487295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E3C85BE1-30B2-4C72-AAA3-39F030365596}"/>
              </a:ext>
            </a:extLst>
          </p:cNvPr>
          <p:cNvCxnSpPr>
            <a:cxnSpLocks/>
          </p:cNvCxnSpPr>
          <p:nvPr/>
        </p:nvCxnSpPr>
        <p:spPr>
          <a:xfrm flipH="1">
            <a:off x="3598816" y="1259396"/>
            <a:ext cx="297876" cy="23706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래픽 8">
            <a:extLst>
              <a:ext uri="{FF2B5EF4-FFF2-40B4-BE49-F238E27FC236}">
                <a16:creationId xmlns="" xmlns:a16="http://schemas.microsoft.com/office/drawing/2014/main" id="{8DF58666-98FB-41F1-88C8-D96E58C17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4162" y="-602439"/>
            <a:ext cx="1741627" cy="1386063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="" xmlns:a16="http://schemas.microsoft.com/office/drawing/2014/main" id="{E7545048-EF8C-4D29-937D-C16B4E5B37CF}"/>
              </a:ext>
            </a:extLst>
          </p:cNvPr>
          <p:cNvGrpSpPr/>
          <p:nvPr/>
        </p:nvGrpSpPr>
        <p:grpSpPr>
          <a:xfrm>
            <a:off x="1289676" y="3612359"/>
            <a:ext cx="1370235" cy="994433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11" name="그룹 10">
              <a:extLst>
                <a:ext uri="{FF2B5EF4-FFF2-40B4-BE49-F238E27FC236}">
                  <a16:creationId xmlns="" xmlns:a16="http://schemas.microsoft.com/office/drawing/2014/main" id="{7730E80B-67BF-45EF-9E75-707C3BBBC4BE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13" name="사각형: 둥근 모서리 12">
                <a:extLst>
                  <a:ext uri="{FF2B5EF4-FFF2-40B4-BE49-F238E27FC236}">
                    <a16:creationId xmlns="" xmlns:a16="http://schemas.microsoft.com/office/drawing/2014/main" id="{F66C1988-EEE5-4EFA-A682-20E9D50B3FCE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="" xmlns:a16="http://schemas.microsoft.com/office/drawing/2014/main" id="{4D1BF936-191D-45C8-BA25-B3FBDD30C0D8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="" xmlns:a16="http://schemas.microsoft.com/office/drawing/2014/main" id="{AF8271D9-0469-4A1B-93F8-59611B3CE99D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="" xmlns:a16="http://schemas.microsoft.com/office/drawing/2014/main" id="{42613015-7491-4657-87D2-60CBD9C34A51}"/>
              </a:ext>
            </a:extLst>
          </p:cNvPr>
          <p:cNvGrpSpPr/>
          <p:nvPr/>
        </p:nvGrpSpPr>
        <p:grpSpPr>
          <a:xfrm rot="2136278">
            <a:off x="48535" y="1847078"/>
            <a:ext cx="578212" cy="460066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16" name="타원 15">
              <a:extLst>
                <a:ext uri="{FF2B5EF4-FFF2-40B4-BE49-F238E27FC236}">
                  <a16:creationId xmlns="" xmlns:a16="http://schemas.microsoft.com/office/drawing/2014/main" id="{0CC946DF-A039-4B65-A004-92328BBF5C26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="" xmlns:a16="http://schemas.microsoft.com/office/drawing/2014/main" id="{18990928-1E2E-4E53-8D7F-2D5B7B5D9AE4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="" xmlns:a16="http://schemas.microsoft.com/office/drawing/2014/main" id="{1836FABC-4827-4FC3-B4EC-1777FED1067D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="" xmlns:a16="http://schemas.microsoft.com/office/drawing/2014/main" id="{1FF8C399-5D40-43B3-A31A-D5167546B6BC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="" xmlns:a16="http://schemas.microsoft.com/office/drawing/2014/main" id="{104E88DC-B2FF-4482-890E-FE4F3524699C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4BE61177-C130-4B1E-990C-0BB2C45D1987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C1437F33-885B-47B5-A051-73AFD1FA5F1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82773F87-0709-418E-BFCC-5C53F2F2B443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354DC978-0ADF-4C03-A84C-6AB171DD7D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="" xmlns:a16="http://schemas.microsoft.com/office/drawing/2014/main" id="{9B891B06-EF00-4F7A-A73C-B760A22A7F00}"/>
              </a:ext>
            </a:extLst>
          </p:cNvPr>
          <p:cNvCxnSpPr>
            <a:cxnSpLocks/>
          </p:cNvCxnSpPr>
          <p:nvPr/>
        </p:nvCxnSpPr>
        <p:spPr>
          <a:xfrm flipH="1">
            <a:off x="-638381" y="5953128"/>
            <a:ext cx="3281252" cy="26113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FEC10367-57AF-44BB-A84E-E323721350F9}"/>
              </a:ext>
            </a:extLst>
          </p:cNvPr>
          <p:cNvGrpSpPr/>
          <p:nvPr/>
        </p:nvGrpSpPr>
        <p:grpSpPr>
          <a:xfrm rot="648341">
            <a:off x="4045491" y="6367440"/>
            <a:ext cx="635445" cy="505604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4F83A05E-A443-4189-BB68-957D1BC6A2B8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="" xmlns:a16="http://schemas.microsoft.com/office/drawing/2014/main" id="{0D200758-0ED5-4C8C-83C6-A1E62737A90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="" xmlns:a16="http://schemas.microsoft.com/office/drawing/2014/main" id="{5DDDE20D-EDB1-4682-A3E6-BB0207EF70C0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76223DE0-F7AD-4436-8627-BCD0C434CC26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="" xmlns:a16="http://schemas.microsoft.com/office/drawing/2014/main" id="{726B108E-855E-4C81-838D-14988CCC9D18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2C8880DB-FA60-4AC2-8FD9-134FC1B30F70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0E6A2170-DD73-4C86-B22C-DC3C8438695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E1DE18A8-5CB0-4904-8E2F-3A79C361F26F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="" xmlns:a16="http://schemas.microsoft.com/office/drawing/2014/main" id="{977C57EB-355B-400F-860D-8260F7095A0D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="" xmlns:a16="http://schemas.microsoft.com/office/drawing/2014/main" id="{DF4B9587-DAE2-45A4-B4BB-FFF7923445A2}"/>
              </a:ext>
            </a:extLst>
          </p:cNvPr>
          <p:cNvGrpSpPr/>
          <p:nvPr/>
        </p:nvGrpSpPr>
        <p:grpSpPr>
          <a:xfrm rot="2700000">
            <a:off x="11522957" y="5872826"/>
            <a:ext cx="174361" cy="219041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37" name="타원 36">
              <a:extLst>
                <a:ext uri="{FF2B5EF4-FFF2-40B4-BE49-F238E27FC236}">
                  <a16:creationId xmlns="" xmlns:a16="http://schemas.microsoft.com/office/drawing/2014/main" id="{D95F95E1-B326-4803-B29B-17652469004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="" xmlns:a16="http://schemas.microsoft.com/office/drawing/2014/main" id="{4428666E-25AB-48E0-B963-A03570E5CF4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="" xmlns:a16="http://schemas.microsoft.com/office/drawing/2014/main" id="{7297D5A5-CEB4-4C41-B23E-85BF9EAF8E86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="" xmlns:a16="http://schemas.microsoft.com/office/drawing/2014/main" id="{C3D25E94-67A2-418D-BD02-65FD01426225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="" xmlns:a16="http://schemas.microsoft.com/office/drawing/2014/main" id="{6BA56319-4B98-4570-8B38-7782475177F6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="" xmlns:a16="http://schemas.microsoft.com/office/drawing/2014/main" id="{D365D92A-183A-43E6-A7C3-A520521132BD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="" xmlns:a16="http://schemas.microsoft.com/office/drawing/2014/main" id="{7569F9B8-4664-4008-BE8F-4E534C51858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="" xmlns:a16="http://schemas.microsoft.com/office/drawing/2014/main" id="{2DA1FD37-FC01-4677-8DCD-09696D9C430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="" xmlns:a16="http://schemas.microsoft.com/office/drawing/2014/main" id="{3C49BC08-52E0-46B3-B4CC-EC0A30E31430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6" name="그래픽 45">
            <a:extLst>
              <a:ext uri="{FF2B5EF4-FFF2-40B4-BE49-F238E27FC236}">
                <a16:creationId xmlns="" xmlns:a16="http://schemas.microsoft.com/office/drawing/2014/main" id="{F7F484DE-D50D-4E5B-A81D-A6FE94923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48240" y="652016"/>
            <a:ext cx="376482" cy="299621"/>
          </a:xfrm>
          <a:prstGeom prst="rect">
            <a:avLst/>
          </a:prstGeom>
        </p:spPr>
      </p:pic>
      <p:pic>
        <p:nvPicPr>
          <p:cNvPr id="47" name="그래픽 46">
            <a:extLst>
              <a:ext uri="{FF2B5EF4-FFF2-40B4-BE49-F238E27FC236}">
                <a16:creationId xmlns="" xmlns:a16="http://schemas.microsoft.com/office/drawing/2014/main" id="{09A8DF38-F0B7-47B1-908E-F1A3CED25C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38773" y="6390907"/>
            <a:ext cx="1100486" cy="875815"/>
          </a:xfrm>
          <a:prstGeom prst="rect">
            <a:avLst/>
          </a:prstGeom>
        </p:spPr>
      </p:pic>
      <p:grpSp>
        <p:nvGrpSpPr>
          <p:cNvPr id="71" name="그룹 70">
            <a:extLst>
              <a:ext uri="{FF2B5EF4-FFF2-40B4-BE49-F238E27FC236}">
                <a16:creationId xmlns="" xmlns:a16="http://schemas.microsoft.com/office/drawing/2014/main" id="{6961AB03-DD00-4EB2-9C74-F3D209EC8DC0}"/>
              </a:ext>
            </a:extLst>
          </p:cNvPr>
          <p:cNvGrpSpPr/>
          <p:nvPr/>
        </p:nvGrpSpPr>
        <p:grpSpPr>
          <a:xfrm>
            <a:off x="9607281" y="-232633"/>
            <a:ext cx="457551" cy="364095"/>
            <a:chOff x="8426232" y="-256375"/>
            <a:chExt cx="401303" cy="401254"/>
          </a:xfrm>
        </p:grpSpPr>
        <p:sp>
          <p:nvSpPr>
            <p:cNvPr id="49" name="타원 48">
              <a:extLst>
                <a:ext uri="{FF2B5EF4-FFF2-40B4-BE49-F238E27FC236}">
                  <a16:creationId xmlns="" xmlns:a16="http://schemas.microsoft.com/office/drawing/2014/main" id="{282F1F50-7C9F-49D9-87E1-1369C457C605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="" xmlns:a16="http://schemas.microsoft.com/office/drawing/2014/main" id="{F3400C3D-8F90-4280-93B1-3DD75ED2961F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="" xmlns:a16="http://schemas.microsoft.com/office/drawing/2014/main" id="{EF2CD135-15EA-4D31-862F-A5452D1FF3F6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="" xmlns:a16="http://schemas.microsoft.com/office/drawing/2014/main" id="{57A4450A-3347-4297-886A-E998AA7F953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="" xmlns:a16="http://schemas.microsoft.com/office/drawing/2014/main" id="{AF8BD738-A0F2-411B-BC26-FE740099FF2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="" xmlns:a16="http://schemas.microsoft.com/office/drawing/2014/main" id="{3D7831F8-4E45-4589-83A9-0EF9A225D647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="" xmlns:a16="http://schemas.microsoft.com/office/drawing/2014/main" id="{7B8CEC31-FF2C-4210-9581-397D2821E91A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="" xmlns:a16="http://schemas.microsoft.com/office/drawing/2014/main" id="{6D1FDCCD-8187-4B89-A7E3-F6E8D3F8C8E1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="" xmlns:a16="http://schemas.microsoft.com/office/drawing/2014/main" id="{0C99FF7A-5A3F-41E9-B92B-0B9CF96413E9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</p:grpSp>
      <p:pic>
        <p:nvPicPr>
          <p:cNvPr id="58" name="그래픽 57">
            <a:extLst>
              <a:ext uri="{FF2B5EF4-FFF2-40B4-BE49-F238E27FC236}">
                <a16:creationId xmlns="" xmlns:a16="http://schemas.microsoft.com/office/drawing/2014/main" id="{43229744-34CB-4ACA-B7A7-42BC52B565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85713" y="5572712"/>
            <a:ext cx="477842" cy="380288"/>
          </a:xfrm>
          <a:prstGeom prst="rect">
            <a:avLst/>
          </a:prstGeom>
        </p:spPr>
      </p:pic>
      <p:sp>
        <p:nvSpPr>
          <p:cNvPr id="68" name="타원 67">
            <a:extLst>
              <a:ext uri="{FF2B5EF4-FFF2-40B4-BE49-F238E27FC236}">
                <a16:creationId xmlns="" xmlns:a16="http://schemas.microsoft.com/office/drawing/2014/main" id="{48B18F76-9A8B-46E4-A1D1-8752C8B8B2B9}"/>
              </a:ext>
            </a:extLst>
          </p:cNvPr>
          <p:cNvSpPr/>
          <p:nvPr/>
        </p:nvSpPr>
        <p:spPr>
          <a:xfrm rot="985771">
            <a:off x="6755254" y="5839608"/>
            <a:ext cx="133010" cy="105855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915E7A9C-AC92-41EF-BFF3-4699BD2CC8F8}"/>
              </a:ext>
            </a:extLst>
          </p:cNvPr>
          <p:cNvSpPr txBox="1"/>
          <p:nvPr/>
        </p:nvSpPr>
        <p:spPr>
          <a:xfrm>
            <a:off x="8786887" y="3419263"/>
            <a:ext cx="272628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500" kern="0" spc="-30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B2EB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TEAM C</a:t>
            </a:r>
            <a:endParaRPr lang="ko-KR" altLang="en-US" sz="3500" kern="0" spc="-3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B2EB"/>
              </a:solidFill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="" xmlns:a16="http://schemas.microsoft.com/office/drawing/2014/main" id="{51F532D9-2892-4994-BC8E-388C68CC66AA}"/>
              </a:ext>
            </a:extLst>
          </p:cNvPr>
          <p:cNvSpPr/>
          <p:nvPr/>
        </p:nvSpPr>
        <p:spPr>
          <a:xfrm>
            <a:off x="6214292" y="2874052"/>
            <a:ext cx="5278571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3500" spc="-30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감사합니</a:t>
            </a:r>
            <a:r>
              <a:rPr lang="ko-KR" altLang="en-US" sz="3500" spc="-30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다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="" xmlns:a16="http://schemas.microsoft.com/office/drawing/2014/main" id="{12D345DB-4D02-4B85-9A8A-2EDCF8A87BEF}"/>
              </a:ext>
            </a:extLst>
          </p:cNvPr>
          <p:cNvSpPr/>
          <p:nvPr/>
        </p:nvSpPr>
        <p:spPr>
          <a:xfrm>
            <a:off x="6809297" y="3848912"/>
            <a:ext cx="474154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kern="0" spc="-1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 /  </a:t>
            </a:r>
            <a:r>
              <a:rPr lang="en-US" altLang="ko-KR" sz="1600" kern="0" spc="-15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2019.09.24</a:t>
            </a:r>
            <a:endParaRPr lang="ko-KR" altLang="en-US" sz="1600" spc="-15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="" xmlns:a16="http://schemas.microsoft.com/office/drawing/2014/main" id="{D5FA59D8-5C7D-4124-AB88-2A129A909425}"/>
              </a:ext>
            </a:extLst>
          </p:cNvPr>
          <p:cNvSpPr/>
          <p:nvPr/>
        </p:nvSpPr>
        <p:spPr>
          <a:xfrm rot="985771">
            <a:off x="8140726" y="3647276"/>
            <a:ext cx="196712" cy="156552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7B761"/>
              </a:solidFill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="" xmlns:a16="http://schemas.microsoft.com/office/drawing/2014/main" id="{55659F96-3066-45C9-ABF8-B411474050E0}"/>
              </a:ext>
            </a:extLst>
          </p:cNvPr>
          <p:cNvSpPr/>
          <p:nvPr/>
        </p:nvSpPr>
        <p:spPr>
          <a:xfrm rot="985771">
            <a:off x="8335067" y="3792704"/>
            <a:ext cx="99999" cy="79584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7B761"/>
              </a:solidFill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="" xmlns:a16="http://schemas.microsoft.com/office/drawing/2014/main" id="{E14741F3-4125-476C-AFB9-6DCDDC8BDA6F}"/>
              </a:ext>
            </a:extLst>
          </p:cNvPr>
          <p:cNvCxnSpPr>
            <a:cxnSpLocks/>
          </p:cNvCxnSpPr>
          <p:nvPr/>
        </p:nvCxnSpPr>
        <p:spPr>
          <a:xfrm flipH="1">
            <a:off x="5775050" y="4005988"/>
            <a:ext cx="4314404" cy="0"/>
          </a:xfrm>
          <a:prstGeom prst="line">
            <a:avLst/>
          </a:prstGeom>
          <a:ln w="57150">
            <a:solidFill>
              <a:srgbClr val="0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="" xmlns:a16="http://schemas.microsoft.com/office/drawing/2014/main" id="{7AF3D4B4-3B70-4C31-A9C7-054E679D8988}"/>
              </a:ext>
            </a:extLst>
          </p:cNvPr>
          <p:cNvCxnSpPr>
            <a:cxnSpLocks/>
          </p:cNvCxnSpPr>
          <p:nvPr/>
        </p:nvCxnSpPr>
        <p:spPr>
          <a:xfrm flipH="1">
            <a:off x="5777550" y="2703474"/>
            <a:ext cx="5686409" cy="0"/>
          </a:xfrm>
          <a:prstGeom prst="line">
            <a:avLst/>
          </a:prstGeom>
          <a:ln w="57150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="" xmlns:a16="http://schemas.microsoft.com/office/drawing/2014/main" id="{4AD97BD2-301D-45CE-92C3-A73C4E16FA03}"/>
              </a:ext>
            </a:extLst>
          </p:cNvPr>
          <p:cNvCxnSpPr>
            <a:cxnSpLocks/>
          </p:cNvCxnSpPr>
          <p:nvPr/>
        </p:nvCxnSpPr>
        <p:spPr>
          <a:xfrm flipH="1">
            <a:off x="5777550" y="2753615"/>
            <a:ext cx="5686409" cy="0"/>
          </a:xfrm>
          <a:prstGeom prst="line">
            <a:avLst/>
          </a:prstGeom>
          <a:ln w="15875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81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2547</TotalTime>
  <Words>118</Words>
  <Application>Microsoft Office PowerPoint</Application>
  <PresentationFormat>사용자 지정</PresentationFormat>
  <Paragraphs>76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7" baseType="lpstr">
      <vt:lpstr>굴림</vt:lpstr>
      <vt:lpstr>Arial</vt:lpstr>
      <vt:lpstr>나눔고딕 ExtraBold</vt:lpstr>
      <vt:lpstr>a로케트</vt:lpstr>
      <vt:lpstr>맑은 고딕</vt:lpstr>
      <vt:lpstr>KoPubWorld돋움체 Bold</vt:lpstr>
      <vt:lpstr>KoPub돋움체 Bold</vt:lpstr>
      <vt:lpstr>KoPub돋움체 Light</vt:lpstr>
      <vt:lpstr>아리따-돋움(TTF)-Bold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yanklove</dc:creator>
  <cp:lastModifiedBy>lg</cp:lastModifiedBy>
  <cp:revision>3190</cp:revision>
  <cp:lastPrinted>2018-10-16T04:34:04Z</cp:lastPrinted>
  <dcterms:created xsi:type="dcterms:W3CDTF">2006-04-05T06:36:06Z</dcterms:created>
  <dcterms:modified xsi:type="dcterms:W3CDTF">2019-09-23T15:25:17Z</dcterms:modified>
</cp:coreProperties>
</file>